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60" r:id="rId4"/>
    <p:sldId id="259"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05B77E-EC3B-45B6-AA34-1AFB721AD92F}" v="4" dt="2022-10-07T14:13:02.5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293"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nter, Veronica A" userId="f1ae24df-bb99-4cf5-8776-697fcb68c975" providerId="ADAL" clId="{C1E025FD-8795-4E05-9690-CC1AFEC3EB8C}"/>
    <pc:docChg chg="undo custSel addSld delSld modSld sldOrd">
      <pc:chgData name="Winter, Veronica A" userId="f1ae24df-bb99-4cf5-8776-697fcb68c975" providerId="ADAL" clId="{C1E025FD-8795-4E05-9690-CC1AFEC3EB8C}" dt="2022-10-04T14:38:05.497" v="167"/>
      <pc:docMkLst>
        <pc:docMk/>
      </pc:docMkLst>
      <pc:sldChg chg="addSp delSp modSp mod modAnim">
        <pc:chgData name="Winter, Veronica A" userId="f1ae24df-bb99-4cf5-8776-697fcb68c975" providerId="ADAL" clId="{C1E025FD-8795-4E05-9690-CC1AFEC3EB8C}" dt="2022-10-04T14:18:16.705" v="73"/>
        <pc:sldMkLst>
          <pc:docMk/>
          <pc:sldMk cId="2198711007" sldId="259"/>
        </pc:sldMkLst>
        <pc:spChg chg="del">
          <ac:chgData name="Winter, Veronica A" userId="f1ae24df-bb99-4cf5-8776-697fcb68c975" providerId="ADAL" clId="{C1E025FD-8795-4E05-9690-CC1AFEC3EB8C}" dt="2022-10-04T14:12:00.112" v="0"/>
          <ac:spMkLst>
            <pc:docMk/>
            <pc:sldMk cId="2198711007" sldId="259"/>
            <ac:spMk id="3" creationId="{93F0EF25-9197-975D-6E9E-DD63C27BA102}"/>
          </ac:spMkLst>
        </pc:spChg>
        <pc:spChg chg="mod">
          <ac:chgData name="Winter, Veronica A" userId="f1ae24df-bb99-4cf5-8776-697fcb68c975" providerId="ADAL" clId="{C1E025FD-8795-4E05-9690-CC1AFEC3EB8C}" dt="2022-10-04T14:16:13.191" v="37" actId="14100"/>
          <ac:spMkLst>
            <pc:docMk/>
            <pc:sldMk cId="2198711007" sldId="259"/>
            <ac:spMk id="4" creationId="{E667EDEC-B537-3A54-1B17-BA8F0FDE2BD2}"/>
          </ac:spMkLst>
        </pc:spChg>
        <pc:spChg chg="add del mod">
          <ac:chgData name="Winter, Veronica A" userId="f1ae24df-bb99-4cf5-8776-697fcb68c975" providerId="ADAL" clId="{C1E025FD-8795-4E05-9690-CC1AFEC3EB8C}" dt="2022-10-04T14:15:42.298" v="32"/>
          <ac:spMkLst>
            <pc:docMk/>
            <pc:sldMk cId="2198711007" sldId="259"/>
            <ac:spMk id="7" creationId="{17E8863D-D36A-E6B9-B838-DA62F6F10640}"/>
          </ac:spMkLst>
        </pc:spChg>
        <pc:picChg chg="add del mod">
          <ac:chgData name="Winter, Veronica A" userId="f1ae24df-bb99-4cf5-8776-697fcb68c975" providerId="ADAL" clId="{C1E025FD-8795-4E05-9690-CC1AFEC3EB8C}" dt="2022-10-04T14:12:29.097" v="5" actId="478"/>
          <ac:picMkLst>
            <pc:docMk/>
            <pc:sldMk cId="2198711007" sldId="259"/>
            <ac:picMk id="5" creationId="{6A0F85AC-D5DF-FFC3-A0F3-9BE44D106CDF}"/>
          </ac:picMkLst>
        </pc:picChg>
        <pc:picChg chg="add del mod">
          <ac:chgData name="Winter, Veronica A" userId="f1ae24df-bb99-4cf5-8776-697fcb68c975" providerId="ADAL" clId="{C1E025FD-8795-4E05-9690-CC1AFEC3EB8C}" dt="2022-10-04T14:13:15.096" v="13"/>
          <ac:picMkLst>
            <pc:docMk/>
            <pc:sldMk cId="2198711007" sldId="259"/>
            <ac:picMk id="8" creationId="{A387D2EC-E03A-5117-CA46-E8E0CC21947F}"/>
          </ac:picMkLst>
        </pc:picChg>
        <pc:picChg chg="add del mod">
          <ac:chgData name="Winter, Veronica A" userId="f1ae24df-bb99-4cf5-8776-697fcb68c975" providerId="ADAL" clId="{C1E025FD-8795-4E05-9690-CC1AFEC3EB8C}" dt="2022-10-04T14:16:43.235" v="49" actId="478"/>
          <ac:picMkLst>
            <pc:docMk/>
            <pc:sldMk cId="2198711007" sldId="259"/>
            <ac:picMk id="9" creationId="{01DA5E28-86E3-5A62-288F-2ED0C2E83848}"/>
          </ac:picMkLst>
        </pc:picChg>
        <pc:picChg chg="add del mod">
          <ac:chgData name="Winter, Veronica A" userId="f1ae24df-bb99-4cf5-8776-697fcb68c975" providerId="ADAL" clId="{C1E025FD-8795-4E05-9690-CC1AFEC3EB8C}" dt="2022-10-04T14:16:59.171" v="56" actId="478"/>
          <ac:picMkLst>
            <pc:docMk/>
            <pc:sldMk cId="2198711007" sldId="259"/>
            <ac:picMk id="10" creationId="{A4C21D8F-572B-6D89-663C-7D30AF79326C}"/>
          </ac:picMkLst>
        </pc:picChg>
        <pc:picChg chg="add mod">
          <ac:chgData name="Winter, Veronica A" userId="f1ae24df-bb99-4cf5-8776-697fcb68c975" providerId="ADAL" clId="{C1E025FD-8795-4E05-9690-CC1AFEC3EB8C}" dt="2022-10-04T14:18:13.189" v="72" actId="1076"/>
          <ac:picMkLst>
            <pc:docMk/>
            <pc:sldMk cId="2198711007" sldId="259"/>
            <ac:picMk id="11" creationId="{B35DE6C3-24D1-2DF5-2EA5-DF8261D683F0}"/>
          </ac:picMkLst>
        </pc:picChg>
        <pc:picChg chg="add del mod">
          <ac:chgData name="Winter, Veronica A" userId="f1ae24df-bb99-4cf5-8776-697fcb68c975" providerId="ADAL" clId="{C1E025FD-8795-4E05-9690-CC1AFEC3EB8C}" dt="2022-10-04T14:15:12.532" v="22"/>
          <ac:picMkLst>
            <pc:docMk/>
            <pc:sldMk cId="2198711007" sldId="259"/>
            <ac:picMk id="1026" creationId="{41418901-128E-9526-7BC0-534BFA9AD84F}"/>
          </ac:picMkLst>
        </pc:picChg>
        <pc:picChg chg="add del mod">
          <ac:chgData name="Winter, Veronica A" userId="f1ae24df-bb99-4cf5-8776-697fcb68c975" providerId="ADAL" clId="{C1E025FD-8795-4E05-9690-CC1AFEC3EB8C}" dt="2022-10-04T14:15:22.066" v="25"/>
          <ac:picMkLst>
            <pc:docMk/>
            <pc:sldMk cId="2198711007" sldId="259"/>
            <ac:picMk id="1028" creationId="{805286A4-1689-7661-3F2A-A84BE4FC50BA}"/>
          </ac:picMkLst>
        </pc:picChg>
        <pc:picChg chg="add del mod">
          <ac:chgData name="Winter, Veronica A" userId="f1ae24df-bb99-4cf5-8776-697fcb68c975" providerId="ADAL" clId="{C1E025FD-8795-4E05-9690-CC1AFEC3EB8C}" dt="2022-10-04T14:15:40.008" v="30"/>
          <ac:picMkLst>
            <pc:docMk/>
            <pc:sldMk cId="2198711007" sldId="259"/>
            <ac:picMk id="1030" creationId="{98BC85D9-D4A1-BAF5-52C4-C762DEBBAA70}"/>
          </ac:picMkLst>
        </pc:picChg>
        <pc:picChg chg="add mod">
          <ac:chgData name="Winter, Veronica A" userId="f1ae24df-bb99-4cf5-8776-697fcb68c975" providerId="ADAL" clId="{C1E025FD-8795-4E05-9690-CC1AFEC3EB8C}" dt="2022-10-04T14:17:06.758" v="57" actId="1076"/>
          <ac:picMkLst>
            <pc:docMk/>
            <pc:sldMk cId="2198711007" sldId="259"/>
            <ac:picMk id="1032" creationId="{BA7D017A-AEA0-736D-1C07-FD34001C7440}"/>
          </ac:picMkLst>
        </pc:picChg>
        <pc:picChg chg="add del mod">
          <ac:chgData name="Winter, Veronica A" userId="f1ae24df-bb99-4cf5-8776-697fcb68c975" providerId="ADAL" clId="{C1E025FD-8795-4E05-9690-CC1AFEC3EB8C}" dt="2022-10-04T14:16:22.544" v="43"/>
          <ac:picMkLst>
            <pc:docMk/>
            <pc:sldMk cId="2198711007" sldId="259"/>
            <ac:picMk id="1034" creationId="{F63778DA-2A72-D739-CF33-F01DE54F7A34}"/>
          </ac:picMkLst>
        </pc:picChg>
        <pc:picChg chg="add del mod">
          <ac:chgData name="Winter, Veronica A" userId="f1ae24df-bb99-4cf5-8776-697fcb68c975" providerId="ADAL" clId="{C1E025FD-8795-4E05-9690-CC1AFEC3EB8C}" dt="2022-10-04T14:16:59.171" v="56" actId="478"/>
          <ac:picMkLst>
            <pc:docMk/>
            <pc:sldMk cId="2198711007" sldId="259"/>
            <ac:picMk id="1036" creationId="{DF983EE1-3789-43E1-0316-29CA9417F22F}"/>
          </ac:picMkLst>
        </pc:picChg>
      </pc:sldChg>
      <pc:sldChg chg="addSp delSp modSp mod modAnim">
        <pc:chgData name="Winter, Veronica A" userId="f1ae24df-bb99-4cf5-8776-697fcb68c975" providerId="ADAL" clId="{C1E025FD-8795-4E05-9690-CC1AFEC3EB8C}" dt="2022-10-04T14:27:39.030" v="118" actId="113"/>
        <pc:sldMkLst>
          <pc:docMk/>
          <pc:sldMk cId="1067407694" sldId="260"/>
        </pc:sldMkLst>
        <pc:spChg chg="del">
          <ac:chgData name="Winter, Veronica A" userId="f1ae24df-bb99-4cf5-8776-697fcb68c975" providerId="ADAL" clId="{C1E025FD-8795-4E05-9690-CC1AFEC3EB8C}" dt="2022-10-04T14:25:09.602" v="107" actId="478"/>
          <ac:spMkLst>
            <pc:docMk/>
            <pc:sldMk cId="1067407694" sldId="260"/>
            <ac:spMk id="3" creationId="{819E8B80-0FF6-B8B8-4FDF-F4762E8701AE}"/>
          </ac:spMkLst>
        </pc:spChg>
        <pc:spChg chg="mod">
          <ac:chgData name="Winter, Veronica A" userId="f1ae24df-bb99-4cf5-8776-697fcb68c975" providerId="ADAL" clId="{C1E025FD-8795-4E05-9690-CC1AFEC3EB8C}" dt="2022-10-04T14:27:39.030" v="118" actId="113"/>
          <ac:spMkLst>
            <pc:docMk/>
            <pc:sldMk cId="1067407694" sldId="260"/>
            <ac:spMk id="4" creationId="{EF0E8537-3688-76AC-9863-11FB62CAD6C1}"/>
          </ac:spMkLst>
        </pc:spChg>
        <pc:spChg chg="add mod">
          <ac:chgData name="Winter, Veronica A" userId="f1ae24df-bb99-4cf5-8776-697fcb68c975" providerId="ADAL" clId="{C1E025FD-8795-4E05-9690-CC1AFEC3EB8C}" dt="2022-10-04T14:25:52.194" v="113" actId="1076"/>
          <ac:spMkLst>
            <pc:docMk/>
            <pc:sldMk cId="1067407694" sldId="260"/>
            <ac:spMk id="7" creationId="{FF90B1F5-2753-B107-7A84-3F35BBDBF228}"/>
          </ac:spMkLst>
        </pc:spChg>
        <pc:picChg chg="add mod">
          <ac:chgData name="Winter, Veronica A" userId="f1ae24df-bb99-4cf5-8776-697fcb68c975" providerId="ADAL" clId="{C1E025FD-8795-4E05-9690-CC1AFEC3EB8C}" dt="2022-10-04T14:25:12.809" v="108" actId="1076"/>
          <ac:picMkLst>
            <pc:docMk/>
            <pc:sldMk cId="1067407694" sldId="260"/>
            <ac:picMk id="5" creationId="{7D06523C-4C55-0DDF-897E-CCF910F5C203}"/>
          </ac:picMkLst>
        </pc:picChg>
      </pc:sldChg>
      <pc:sldChg chg="addSp delSp modSp new del mod">
        <pc:chgData name="Winter, Veronica A" userId="f1ae24df-bb99-4cf5-8776-697fcb68c975" providerId="ADAL" clId="{C1E025FD-8795-4E05-9690-CC1AFEC3EB8C}" dt="2022-10-04T14:18:32.649" v="74" actId="2696"/>
        <pc:sldMkLst>
          <pc:docMk/>
          <pc:sldMk cId="1824608541" sldId="261"/>
        </pc:sldMkLst>
        <pc:spChg chg="del mod">
          <ac:chgData name="Winter, Veronica A" userId="f1ae24df-bb99-4cf5-8776-697fcb68c975" providerId="ADAL" clId="{C1E025FD-8795-4E05-9690-CC1AFEC3EB8C}" dt="2022-10-04T14:17:39.227" v="64"/>
          <ac:spMkLst>
            <pc:docMk/>
            <pc:sldMk cId="1824608541" sldId="261"/>
            <ac:spMk id="3" creationId="{CF5683EC-A71F-C550-1C3C-E7381DA5C14A}"/>
          </ac:spMkLst>
        </pc:spChg>
        <pc:picChg chg="add mod">
          <ac:chgData name="Winter, Veronica A" userId="f1ae24df-bb99-4cf5-8776-697fcb68c975" providerId="ADAL" clId="{C1E025FD-8795-4E05-9690-CC1AFEC3EB8C}" dt="2022-10-04T14:17:39.227" v="64"/>
          <ac:picMkLst>
            <pc:docMk/>
            <pc:sldMk cId="1824608541" sldId="261"/>
            <ac:picMk id="3074" creationId="{96DA7A54-53D5-0BFA-CA4A-DC93AF910C6B}"/>
          </ac:picMkLst>
        </pc:picChg>
      </pc:sldChg>
      <pc:sldChg chg="new">
        <pc:chgData name="Winter, Veronica A" userId="f1ae24df-bb99-4cf5-8776-697fcb68c975" providerId="ADAL" clId="{C1E025FD-8795-4E05-9690-CC1AFEC3EB8C}" dt="2022-10-04T14:37:07.470" v="119" actId="680"/>
        <pc:sldMkLst>
          <pc:docMk/>
          <pc:sldMk cId="3495496234" sldId="261"/>
        </pc:sldMkLst>
      </pc:sldChg>
      <pc:sldChg chg="modSp new mod ord modAnim">
        <pc:chgData name="Winter, Veronica A" userId="f1ae24df-bb99-4cf5-8776-697fcb68c975" providerId="ADAL" clId="{C1E025FD-8795-4E05-9690-CC1AFEC3EB8C}" dt="2022-10-04T14:38:05.497" v="167"/>
        <pc:sldMkLst>
          <pc:docMk/>
          <pc:sldMk cId="2520597695" sldId="262"/>
        </pc:sldMkLst>
        <pc:spChg chg="mod">
          <ac:chgData name="Winter, Veronica A" userId="f1ae24df-bb99-4cf5-8776-697fcb68c975" providerId="ADAL" clId="{C1E025FD-8795-4E05-9690-CC1AFEC3EB8C}" dt="2022-10-04T14:37:31.460" v="136" actId="20577"/>
          <ac:spMkLst>
            <pc:docMk/>
            <pc:sldMk cId="2520597695" sldId="262"/>
            <ac:spMk id="2" creationId="{83A0E15A-8B3E-058E-8BC7-A8560CB9FCB8}"/>
          </ac:spMkLst>
        </pc:spChg>
        <pc:spChg chg="mod">
          <ac:chgData name="Winter, Veronica A" userId="f1ae24df-bb99-4cf5-8776-697fcb68c975" providerId="ADAL" clId="{C1E025FD-8795-4E05-9690-CC1AFEC3EB8C}" dt="2022-10-04T14:37:59.014" v="166" actId="6549"/>
          <ac:spMkLst>
            <pc:docMk/>
            <pc:sldMk cId="2520597695" sldId="262"/>
            <ac:spMk id="3" creationId="{012CF7AE-75C5-0CB5-C3BE-ABECB0B7E14F}"/>
          </ac:spMkLst>
        </pc:spChg>
      </pc:sldChg>
      <pc:sldChg chg="addSp delSp modSp new del mod">
        <pc:chgData name="Winter, Veronica A" userId="f1ae24df-bb99-4cf5-8776-697fcb68c975" providerId="ADAL" clId="{C1E025FD-8795-4E05-9690-CC1AFEC3EB8C}" dt="2022-10-04T14:18:34.642" v="75" actId="2696"/>
        <pc:sldMkLst>
          <pc:docMk/>
          <pc:sldMk cId="4016346070" sldId="262"/>
        </pc:sldMkLst>
        <pc:picChg chg="add del mod modCrop">
          <ac:chgData name="Winter, Veronica A" userId="f1ae24df-bb99-4cf5-8776-697fcb68c975" providerId="ADAL" clId="{C1E025FD-8795-4E05-9690-CC1AFEC3EB8C}" dt="2022-10-04T14:13:30.738" v="17"/>
          <ac:picMkLst>
            <pc:docMk/>
            <pc:sldMk cId="4016346070" sldId="262"/>
            <ac:picMk id="2" creationId="{79A6CA94-6242-AAD3-F93E-D3687C62EA4B}"/>
          </ac:picMkLst>
        </pc:picChg>
        <pc:picChg chg="add del mod">
          <ac:chgData name="Winter, Veronica A" userId="f1ae24df-bb99-4cf5-8776-697fcb68c975" providerId="ADAL" clId="{C1E025FD-8795-4E05-9690-CC1AFEC3EB8C}" dt="2022-10-04T14:17:15.552" v="59" actId="478"/>
          <ac:picMkLst>
            <pc:docMk/>
            <pc:sldMk cId="4016346070" sldId="262"/>
            <ac:picMk id="2050" creationId="{8C9B0EB2-6F7E-DF85-3BEB-ADAA20AE96C8}"/>
          </ac:picMkLst>
        </pc:picChg>
        <pc:picChg chg="add del">
          <ac:chgData name="Winter, Veronica A" userId="f1ae24df-bb99-4cf5-8776-697fcb68c975" providerId="ADAL" clId="{C1E025FD-8795-4E05-9690-CC1AFEC3EB8C}" dt="2022-10-04T14:17:22.096" v="61"/>
          <ac:picMkLst>
            <pc:docMk/>
            <pc:sldMk cId="4016346070" sldId="262"/>
            <ac:picMk id="2052" creationId="{88B7727C-34C0-4C7F-EA86-0EAB079298B3}"/>
          </ac:picMkLst>
        </pc:picChg>
      </pc:sldChg>
    </pc:docChg>
  </pc:docChgLst>
  <pc:docChgLst>
    <pc:chgData name="Gundermann, Katie" userId="fb4bd8d7-99b7-4c92-b80e-aa85d91072bf" providerId="ADAL" clId="{F11D06A5-A1D0-4C3F-8EF4-8D060F55D965}"/>
    <pc:docChg chg="undo custSel addSld delSld modSld sldOrd">
      <pc:chgData name="Gundermann, Katie" userId="fb4bd8d7-99b7-4c92-b80e-aa85d91072bf" providerId="ADAL" clId="{F11D06A5-A1D0-4C3F-8EF4-8D060F55D965}" dt="2022-09-25T17:01:24.079" v="125" actId="15"/>
      <pc:docMkLst>
        <pc:docMk/>
      </pc:docMkLst>
      <pc:sldChg chg="modTransition">
        <pc:chgData name="Gundermann, Katie" userId="fb4bd8d7-99b7-4c92-b80e-aa85d91072bf" providerId="ADAL" clId="{F11D06A5-A1D0-4C3F-8EF4-8D060F55D965}" dt="2022-09-25T16:44:11.672" v="0"/>
        <pc:sldMkLst>
          <pc:docMk/>
          <pc:sldMk cId="1674330447" sldId="256"/>
        </pc:sldMkLst>
      </pc:sldChg>
      <pc:sldChg chg="delSp modSp mod modTransition modAnim">
        <pc:chgData name="Gundermann, Katie" userId="fb4bd8d7-99b7-4c92-b80e-aa85d91072bf" providerId="ADAL" clId="{F11D06A5-A1D0-4C3F-8EF4-8D060F55D965}" dt="2022-09-25T16:58:49.237" v="58" actId="208"/>
        <pc:sldMkLst>
          <pc:docMk/>
          <pc:sldMk cId="1300052041" sldId="257"/>
        </pc:sldMkLst>
        <pc:spChg chg="mod">
          <ac:chgData name="Gundermann, Katie" userId="fb4bd8d7-99b7-4c92-b80e-aa85d91072bf" providerId="ADAL" clId="{F11D06A5-A1D0-4C3F-8EF4-8D060F55D965}" dt="2022-09-25T16:44:38.946" v="4" actId="18245"/>
          <ac:spMkLst>
            <pc:docMk/>
            <pc:sldMk cId="1300052041" sldId="257"/>
            <ac:spMk id="6" creationId="{7E0B8EFD-CBCB-796E-5A94-9CA32BB25C8C}"/>
          </ac:spMkLst>
        </pc:spChg>
        <pc:spChg chg="mod">
          <ac:chgData name="Gundermann, Katie" userId="fb4bd8d7-99b7-4c92-b80e-aa85d91072bf" providerId="ADAL" clId="{F11D06A5-A1D0-4C3F-8EF4-8D060F55D965}" dt="2022-09-25T16:44:38.946" v="4" actId="18245"/>
          <ac:spMkLst>
            <pc:docMk/>
            <pc:sldMk cId="1300052041" sldId="257"/>
            <ac:spMk id="7" creationId="{51C641FA-C6D2-7B02-6C0E-9B09C4D8A6BB}"/>
          </ac:spMkLst>
        </pc:spChg>
        <pc:spChg chg="mod">
          <ac:chgData name="Gundermann, Katie" userId="fb4bd8d7-99b7-4c92-b80e-aa85d91072bf" providerId="ADAL" clId="{F11D06A5-A1D0-4C3F-8EF4-8D060F55D965}" dt="2022-09-25T16:44:38.946" v="4" actId="18245"/>
          <ac:spMkLst>
            <pc:docMk/>
            <pc:sldMk cId="1300052041" sldId="257"/>
            <ac:spMk id="8" creationId="{37FFC143-40C7-D4CC-75C4-611DE325E16C}"/>
          </ac:spMkLst>
        </pc:spChg>
        <pc:spChg chg="mod">
          <ac:chgData name="Gundermann, Katie" userId="fb4bd8d7-99b7-4c92-b80e-aa85d91072bf" providerId="ADAL" clId="{F11D06A5-A1D0-4C3F-8EF4-8D060F55D965}" dt="2022-09-25T16:44:38.946" v="4" actId="18245"/>
          <ac:spMkLst>
            <pc:docMk/>
            <pc:sldMk cId="1300052041" sldId="257"/>
            <ac:spMk id="10" creationId="{1312E7B7-BFFA-4F6D-7AE7-A6B9069E449E}"/>
          </ac:spMkLst>
        </pc:spChg>
        <pc:spChg chg="mod">
          <ac:chgData name="Gundermann, Katie" userId="fb4bd8d7-99b7-4c92-b80e-aa85d91072bf" providerId="ADAL" clId="{F11D06A5-A1D0-4C3F-8EF4-8D060F55D965}" dt="2022-09-25T16:58:42.255" v="56" actId="208"/>
          <ac:spMkLst>
            <pc:docMk/>
            <pc:sldMk cId="1300052041" sldId="257"/>
            <ac:spMk id="12" creationId="{6149B7F0-DF4C-0AFA-9D52-5D456BDCDA8C}"/>
          </ac:spMkLst>
        </pc:spChg>
        <pc:spChg chg="mod">
          <ac:chgData name="Gundermann, Katie" userId="fb4bd8d7-99b7-4c92-b80e-aa85d91072bf" providerId="ADAL" clId="{F11D06A5-A1D0-4C3F-8EF4-8D060F55D965}" dt="2022-09-25T16:58:45.273" v="57" actId="208"/>
          <ac:spMkLst>
            <pc:docMk/>
            <pc:sldMk cId="1300052041" sldId="257"/>
            <ac:spMk id="22" creationId="{265ABB40-4BDE-D430-D2CC-9116A60C58A1}"/>
          </ac:spMkLst>
        </pc:spChg>
        <pc:spChg chg="mod">
          <ac:chgData name="Gundermann, Katie" userId="fb4bd8d7-99b7-4c92-b80e-aa85d91072bf" providerId="ADAL" clId="{F11D06A5-A1D0-4C3F-8EF4-8D060F55D965}" dt="2022-09-25T16:58:49.237" v="58" actId="208"/>
          <ac:spMkLst>
            <pc:docMk/>
            <pc:sldMk cId="1300052041" sldId="257"/>
            <ac:spMk id="33" creationId="{F4FC649A-D7F6-6651-517A-49B05F21837B}"/>
          </ac:spMkLst>
        </pc:spChg>
        <pc:grpChg chg="mod">
          <ac:chgData name="Gundermann, Katie" userId="fb4bd8d7-99b7-4c92-b80e-aa85d91072bf" providerId="ADAL" clId="{F11D06A5-A1D0-4C3F-8EF4-8D060F55D965}" dt="2022-09-25T16:44:38.946" v="4" actId="18245"/>
          <ac:grpSpMkLst>
            <pc:docMk/>
            <pc:sldMk cId="1300052041" sldId="257"/>
            <ac:grpSpMk id="4" creationId="{B6A0EDF8-D1B5-E2AE-5E68-0F1DCD63301F}"/>
          </ac:grpSpMkLst>
        </pc:grpChg>
        <pc:graphicFrameChg chg="del">
          <ac:chgData name="Gundermann, Katie" userId="fb4bd8d7-99b7-4c92-b80e-aa85d91072bf" providerId="ADAL" clId="{F11D06A5-A1D0-4C3F-8EF4-8D060F55D965}" dt="2022-09-25T16:44:38.946" v="4" actId="18245"/>
          <ac:graphicFrameMkLst>
            <pc:docMk/>
            <pc:sldMk cId="1300052041" sldId="257"/>
            <ac:graphicFrameMk id="5" creationId="{C92D7626-036C-DB06-4EDF-A78E0056AF16}"/>
          </ac:graphicFrameMkLst>
        </pc:graphicFrameChg>
      </pc:sldChg>
      <pc:sldChg chg="delSp del mod modTransition">
        <pc:chgData name="Gundermann, Katie" userId="fb4bd8d7-99b7-4c92-b80e-aa85d91072bf" providerId="ADAL" clId="{F11D06A5-A1D0-4C3F-8EF4-8D060F55D965}" dt="2022-09-25T17:00:47.693" v="97" actId="47"/>
        <pc:sldMkLst>
          <pc:docMk/>
          <pc:sldMk cId="3063711854" sldId="258"/>
        </pc:sldMkLst>
        <pc:spChg chg="del">
          <ac:chgData name="Gundermann, Katie" userId="fb4bd8d7-99b7-4c92-b80e-aa85d91072bf" providerId="ADAL" clId="{F11D06A5-A1D0-4C3F-8EF4-8D060F55D965}" dt="2022-09-25T16:48:35.085" v="55" actId="478"/>
          <ac:spMkLst>
            <pc:docMk/>
            <pc:sldMk cId="3063711854" sldId="258"/>
            <ac:spMk id="2" creationId="{D23BCEE4-7E48-C541-44A1-42BB2823044F}"/>
          </ac:spMkLst>
        </pc:spChg>
      </pc:sldChg>
      <pc:sldChg chg="addSp delSp modSp mod modTransition">
        <pc:chgData name="Gundermann, Katie" userId="fb4bd8d7-99b7-4c92-b80e-aa85d91072bf" providerId="ADAL" clId="{F11D06A5-A1D0-4C3F-8EF4-8D060F55D965}" dt="2022-09-25T17:01:24.079" v="125" actId="15"/>
        <pc:sldMkLst>
          <pc:docMk/>
          <pc:sldMk cId="2198711007" sldId="259"/>
        </pc:sldMkLst>
        <pc:spChg chg="add mod">
          <ac:chgData name="Gundermann, Katie" userId="fb4bd8d7-99b7-4c92-b80e-aa85d91072bf" providerId="ADAL" clId="{F11D06A5-A1D0-4C3F-8EF4-8D060F55D965}" dt="2022-09-25T17:01:07.135" v="118" actId="20577"/>
          <ac:spMkLst>
            <pc:docMk/>
            <pc:sldMk cId="2198711007" sldId="259"/>
            <ac:spMk id="2" creationId="{B20D27EB-9F17-A3E0-C31F-9AF2995A5A4F}"/>
          </ac:spMkLst>
        </pc:spChg>
        <pc:spChg chg="add del">
          <ac:chgData name="Gundermann, Katie" userId="fb4bd8d7-99b7-4c92-b80e-aa85d91072bf" providerId="ADAL" clId="{F11D06A5-A1D0-4C3F-8EF4-8D060F55D965}" dt="2022-09-25T16:47:30.018" v="52" actId="478"/>
          <ac:spMkLst>
            <pc:docMk/>
            <pc:sldMk cId="2198711007" sldId="259"/>
            <ac:spMk id="3" creationId="{93F0EF25-9197-975D-6E9E-DD63C27BA102}"/>
          </ac:spMkLst>
        </pc:spChg>
        <pc:spChg chg="mod">
          <ac:chgData name="Gundermann, Katie" userId="fb4bd8d7-99b7-4c92-b80e-aa85d91072bf" providerId="ADAL" clId="{F11D06A5-A1D0-4C3F-8EF4-8D060F55D965}" dt="2022-09-25T17:01:24.079" v="125" actId="15"/>
          <ac:spMkLst>
            <pc:docMk/>
            <pc:sldMk cId="2198711007" sldId="259"/>
            <ac:spMk id="4" creationId="{E667EDEC-B537-3A54-1B17-BA8F0FDE2BD2}"/>
          </ac:spMkLst>
        </pc:spChg>
        <pc:spChg chg="del topLvl">
          <ac:chgData name="Gundermann, Katie" userId="fb4bd8d7-99b7-4c92-b80e-aa85d91072bf" providerId="ADAL" clId="{F11D06A5-A1D0-4C3F-8EF4-8D060F55D965}" dt="2022-09-25T16:59:52.169" v="72" actId="478"/>
          <ac:spMkLst>
            <pc:docMk/>
            <pc:sldMk cId="2198711007" sldId="259"/>
            <ac:spMk id="6" creationId="{A3BFDC52-568B-F132-A98F-779E7525C851}"/>
          </ac:spMkLst>
        </pc:spChg>
        <pc:spChg chg="del mod topLvl">
          <ac:chgData name="Gundermann, Katie" userId="fb4bd8d7-99b7-4c92-b80e-aa85d91072bf" providerId="ADAL" clId="{F11D06A5-A1D0-4C3F-8EF4-8D060F55D965}" dt="2022-09-25T16:59:50.797" v="71" actId="478"/>
          <ac:spMkLst>
            <pc:docMk/>
            <pc:sldMk cId="2198711007" sldId="259"/>
            <ac:spMk id="7" creationId="{7DC78140-BB88-9129-240D-177BA42A4EFA}"/>
          </ac:spMkLst>
        </pc:spChg>
        <pc:spChg chg="del topLvl">
          <ac:chgData name="Gundermann, Katie" userId="fb4bd8d7-99b7-4c92-b80e-aa85d91072bf" providerId="ADAL" clId="{F11D06A5-A1D0-4C3F-8EF4-8D060F55D965}" dt="2022-09-25T16:59:47.531" v="69" actId="478"/>
          <ac:spMkLst>
            <pc:docMk/>
            <pc:sldMk cId="2198711007" sldId="259"/>
            <ac:spMk id="9" creationId="{726E3B53-2B9B-8AA7-E4EE-A0AC0EF38CFA}"/>
          </ac:spMkLst>
        </pc:spChg>
        <pc:spChg chg="del topLvl">
          <ac:chgData name="Gundermann, Katie" userId="fb4bd8d7-99b7-4c92-b80e-aa85d91072bf" providerId="ADAL" clId="{F11D06A5-A1D0-4C3F-8EF4-8D060F55D965}" dt="2022-09-25T16:59:45.627" v="68" actId="478"/>
          <ac:spMkLst>
            <pc:docMk/>
            <pc:sldMk cId="2198711007" sldId="259"/>
            <ac:spMk id="10" creationId="{094572AF-267F-54E8-F640-66358C636579}"/>
          </ac:spMkLst>
        </pc:spChg>
        <pc:grpChg chg="del">
          <ac:chgData name="Gundermann, Katie" userId="fb4bd8d7-99b7-4c92-b80e-aa85d91072bf" providerId="ADAL" clId="{F11D06A5-A1D0-4C3F-8EF4-8D060F55D965}" dt="2022-09-25T16:59:50.797" v="71" actId="478"/>
          <ac:grpSpMkLst>
            <pc:docMk/>
            <pc:sldMk cId="2198711007" sldId="259"/>
            <ac:grpSpMk id="5" creationId="{A626EA23-4FB8-08B4-9662-812EA1999F48}"/>
          </ac:grpSpMkLst>
        </pc:grpChg>
        <pc:grpChg chg="del">
          <ac:chgData name="Gundermann, Katie" userId="fb4bd8d7-99b7-4c92-b80e-aa85d91072bf" providerId="ADAL" clId="{F11D06A5-A1D0-4C3F-8EF4-8D060F55D965}" dt="2022-09-25T16:59:45.627" v="68" actId="478"/>
          <ac:grpSpMkLst>
            <pc:docMk/>
            <pc:sldMk cId="2198711007" sldId="259"/>
            <ac:grpSpMk id="8" creationId="{CB29A885-B9A4-A685-1DA1-539DC8D5EF51}"/>
          </ac:grpSpMkLst>
        </pc:grpChg>
        <pc:picChg chg="add mod">
          <ac:chgData name="Gundermann, Katie" userId="fb4bd8d7-99b7-4c92-b80e-aa85d91072bf" providerId="ADAL" clId="{F11D06A5-A1D0-4C3F-8EF4-8D060F55D965}" dt="2022-09-25T16:47:09.676" v="42"/>
          <ac:picMkLst>
            <pc:docMk/>
            <pc:sldMk cId="2198711007" sldId="259"/>
            <ac:picMk id="11" creationId="{C12E45CD-FBB7-D8EC-62C4-03542588AC2F}"/>
          </ac:picMkLst>
        </pc:picChg>
        <pc:picChg chg="add mod">
          <ac:chgData name="Gundermann, Katie" userId="fb4bd8d7-99b7-4c92-b80e-aa85d91072bf" providerId="ADAL" clId="{F11D06A5-A1D0-4C3F-8EF4-8D060F55D965}" dt="2022-09-25T16:47:29.519" v="51"/>
          <ac:picMkLst>
            <pc:docMk/>
            <pc:sldMk cId="2198711007" sldId="259"/>
            <ac:picMk id="12" creationId="{9FFE0C97-945D-2A5B-41C6-63A2B5DF959C}"/>
          </ac:picMkLst>
        </pc:picChg>
        <pc:picChg chg="add del mod">
          <ac:chgData name="Gundermann, Katie" userId="fb4bd8d7-99b7-4c92-b80e-aa85d91072bf" providerId="ADAL" clId="{F11D06A5-A1D0-4C3F-8EF4-8D060F55D965}" dt="2022-09-25T16:59:31.690" v="67" actId="21"/>
          <ac:picMkLst>
            <pc:docMk/>
            <pc:sldMk cId="2198711007" sldId="259"/>
            <ac:picMk id="13" creationId="{5D156903-32F6-CFFB-C6DA-360E34AE52D5}"/>
          </ac:picMkLst>
        </pc:picChg>
      </pc:sldChg>
      <pc:sldChg chg="modSp new mod ord">
        <pc:chgData name="Gundermann, Katie" userId="fb4bd8d7-99b7-4c92-b80e-aa85d91072bf" providerId="ADAL" clId="{F11D06A5-A1D0-4C3F-8EF4-8D060F55D965}" dt="2022-09-25T17:00:22.947" v="96"/>
        <pc:sldMkLst>
          <pc:docMk/>
          <pc:sldMk cId="1067407694" sldId="260"/>
        </pc:sldMkLst>
        <pc:spChg chg="mod">
          <ac:chgData name="Gundermann, Katie" userId="fb4bd8d7-99b7-4c92-b80e-aa85d91072bf" providerId="ADAL" clId="{F11D06A5-A1D0-4C3F-8EF4-8D060F55D965}" dt="2022-09-25T17:00:22.947" v="96"/>
          <ac:spMkLst>
            <pc:docMk/>
            <pc:sldMk cId="1067407694" sldId="260"/>
            <ac:spMk id="2" creationId="{8750A937-3125-AC25-27E3-7074BA3F74C2}"/>
          </ac:spMkLst>
        </pc:spChg>
      </pc:sldChg>
    </pc:docChg>
  </pc:docChgLst>
  <pc:docChgLst>
    <pc:chgData name="Winter, Veronica A" userId="f1ae24df-bb99-4cf5-8776-697fcb68c975" providerId="ADAL" clId="{4705B77E-EC3B-45B6-AA34-1AFB721AD92F}"/>
    <pc:docChg chg="undo custSel addSld modSld sldOrd">
      <pc:chgData name="Winter, Veronica A" userId="f1ae24df-bb99-4cf5-8776-697fcb68c975" providerId="ADAL" clId="{4705B77E-EC3B-45B6-AA34-1AFB721AD92F}" dt="2022-10-07T14:14:37.434" v="277" actId="1076"/>
      <pc:docMkLst>
        <pc:docMk/>
      </pc:docMkLst>
      <pc:sldChg chg="addSp modSp mod modAnim">
        <pc:chgData name="Winter, Veronica A" userId="f1ae24df-bb99-4cf5-8776-697fcb68c975" providerId="ADAL" clId="{4705B77E-EC3B-45B6-AA34-1AFB721AD92F}" dt="2022-10-07T14:05:22.367" v="7"/>
        <pc:sldMkLst>
          <pc:docMk/>
          <pc:sldMk cId="2198711007" sldId="259"/>
        </pc:sldMkLst>
        <pc:spChg chg="add mod">
          <ac:chgData name="Winter, Veronica A" userId="f1ae24df-bb99-4cf5-8776-697fcb68c975" providerId="ADAL" clId="{4705B77E-EC3B-45B6-AA34-1AFB721AD92F}" dt="2022-10-07T14:05:17.202" v="6"/>
          <ac:spMkLst>
            <pc:docMk/>
            <pc:sldMk cId="2198711007" sldId="259"/>
            <ac:spMk id="3" creationId="{C685AE2D-7061-61BC-437C-017192B8F099}"/>
          </ac:spMkLst>
        </pc:spChg>
      </pc:sldChg>
      <pc:sldChg chg="addSp delSp modSp mod ord">
        <pc:chgData name="Winter, Veronica A" userId="f1ae24df-bb99-4cf5-8776-697fcb68c975" providerId="ADAL" clId="{4705B77E-EC3B-45B6-AA34-1AFB721AD92F}" dt="2022-10-07T14:11:07.377" v="237" actId="403"/>
        <pc:sldMkLst>
          <pc:docMk/>
          <pc:sldMk cId="3495496234" sldId="261"/>
        </pc:sldMkLst>
        <pc:spChg chg="mod">
          <ac:chgData name="Winter, Veronica A" userId="f1ae24df-bb99-4cf5-8776-697fcb68c975" providerId="ADAL" clId="{4705B77E-EC3B-45B6-AA34-1AFB721AD92F}" dt="2022-10-07T14:06:10.512" v="23"/>
          <ac:spMkLst>
            <pc:docMk/>
            <pc:sldMk cId="3495496234" sldId="261"/>
            <ac:spMk id="2" creationId="{7BC06818-51F7-AD4E-8205-8BE6BEAE5D4C}"/>
          </ac:spMkLst>
        </pc:spChg>
        <pc:spChg chg="del">
          <ac:chgData name="Winter, Veronica A" userId="f1ae24df-bb99-4cf5-8776-697fcb68c975" providerId="ADAL" clId="{4705B77E-EC3B-45B6-AA34-1AFB721AD92F}" dt="2022-10-07T14:06:23.252" v="24" actId="478"/>
          <ac:spMkLst>
            <pc:docMk/>
            <pc:sldMk cId="3495496234" sldId="261"/>
            <ac:spMk id="3" creationId="{10420BED-581A-11A1-020E-BC6C366F27C0}"/>
          </ac:spMkLst>
        </pc:spChg>
        <pc:spChg chg="mod">
          <ac:chgData name="Winter, Veronica A" userId="f1ae24df-bb99-4cf5-8776-697fcb68c975" providerId="ADAL" clId="{4705B77E-EC3B-45B6-AA34-1AFB721AD92F}" dt="2022-10-07T14:11:07.377" v="237" actId="403"/>
          <ac:spMkLst>
            <pc:docMk/>
            <pc:sldMk cId="3495496234" sldId="261"/>
            <ac:spMk id="4" creationId="{6BA83D56-963D-CEF4-DF7B-45638F52B853}"/>
          </ac:spMkLst>
        </pc:spChg>
        <pc:spChg chg="add mod">
          <ac:chgData name="Winter, Veronica A" userId="f1ae24df-bb99-4cf5-8776-697fcb68c975" providerId="ADAL" clId="{4705B77E-EC3B-45B6-AA34-1AFB721AD92F}" dt="2022-10-07T14:09:42.888" v="183" actId="113"/>
          <ac:spMkLst>
            <pc:docMk/>
            <pc:sldMk cId="3495496234" sldId="261"/>
            <ac:spMk id="5" creationId="{709B8AFF-8610-A72E-8F63-32F4821F4903}"/>
          </ac:spMkLst>
        </pc:spChg>
      </pc:sldChg>
      <pc:sldChg chg="addSp delSp modSp new mod">
        <pc:chgData name="Winter, Veronica A" userId="f1ae24df-bb99-4cf5-8776-697fcb68c975" providerId="ADAL" clId="{4705B77E-EC3B-45B6-AA34-1AFB721AD92F}" dt="2022-10-07T14:14:37.434" v="277" actId="1076"/>
        <pc:sldMkLst>
          <pc:docMk/>
          <pc:sldMk cId="271217956" sldId="263"/>
        </pc:sldMkLst>
        <pc:spChg chg="del mod">
          <ac:chgData name="Winter, Veronica A" userId="f1ae24df-bb99-4cf5-8776-697fcb68c975" providerId="ADAL" clId="{4705B77E-EC3B-45B6-AA34-1AFB721AD92F}" dt="2022-10-07T14:13:51.581" v="267" actId="478"/>
          <ac:spMkLst>
            <pc:docMk/>
            <pc:sldMk cId="271217956" sldId="263"/>
            <ac:spMk id="2" creationId="{1CD02098-5115-3552-99DF-19A2C3F58980}"/>
          </ac:spMkLst>
        </pc:spChg>
        <pc:spChg chg="mod">
          <ac:chgData name="Winter, Veronica A" userId="f1ae24df-bb99-4cf5-8776-697fcb68c975" providerId="ADAL" clId="{4705B77E-EC3B-45B6-AA34-1AFB721AD92F}" dt="2022-10-07T14:14:26.817" v="275" actId="1076"/>
          <ac:spMkLst>
            <pc:docMk/>
            <pc:sldMk cId="271217956" sldId="263"/>
            <ac:spMk id="3" creationId="{A8E3F44D-AD57-C6B7-17FF-D9F5B60D988D}"/>
          </ac:spMkLst>
        </pc:spChg>
        <pc:spChg chg="add del mod">
          <ac:chgData name="Winter, Veronica A" userId="f1ae24df-bb99-4cf5-8776-697fcb68c975" providerId="ADAL" clId="{4705B77E-EC3B-45B6-AA34-1AFB721AD92F}" dt="2022-10-07T14:13:59.666" v="270" actId="478"/>
          <ac:spMkLst>
            <pc:docMk/>
            <pc:sldMk cId="271217956" sldId="263"/>
            <ac:spMk id="7" creationId="{C49FB1B1-AB8A-1EE5-3CE2-09881BC2C81D}"/>
          </ac:spMkLst>
        </pc:spChg>
        <pc:picChg chg="add mod">
          <ac:chgData name="Winter, Veronica A" userId="f1ae24df-bb99-4cf5-8776-697fcb68c975" providerId="ADAL" clId="{4705B77E-EC3B-45B6-AA34-1AFB721AD92F}" dt="2022-10-07T14:14:37.434" v="277" actId="1076"/>
          <ac:picMkLst>
            <pc:docMk/>
            <pc:sldMk cId="271217956" sldId="263"/>
            <ac:picMk id="5" creationId="{3EED82FE-F35E-55CA-B70F-A77068FAD448}"/>
          </ac:picMkLst>
        </pc:picChg>
      </pc:sldChg>
    </pc:docChg>
  </pc:docChgLst>
</pc:chgInfo>
</file>

<file path=ppt/media/image1.jpeg>
</file>

<file path=ppt/media/image2.png>
</file>

<file path=ppt/media/image3.jpe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63687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15513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34173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15033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5572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70155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60609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60589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9656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5126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10/7/2022</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13362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10/7/2022</a:t>
            </a:fld>
            <a:endParaRPr lang="en-US"/>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76010364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picardiecology.com/teaching" TargetMode="External"/><Relationship Id="rId2" Type="http://schemas.openxmlformats.org/officeDocument/2006/relationships/hyperlink" Target="https://ecorepsci.github.io/reproducible-science/"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8">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6" name="Rectangle 10">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37" name="Top Left">
            <a:extLst>
              <a:ext uri="{FF2B5EF4-FFF2-40B4-BE49-F238E27FC236}">
                <a16:creationId xmlns:a16="http://schemas.microsoft.com/office/drawing/2014/main" id="{F99A87B6-0764-47AD-BF24-B54A16F944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14" name="Freeform: Shape 13">
              <a:extLst>
                <a:ext uri="{FF2B5EF4-FFF2-40B4-BE49-F238E27FC236}">
                  <a16:creationId xmlns:a16="http://schemas.microsoft.com/office/drawing/2014/main" id="{C50E14B7-3770-407C-A359-030533E14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lumMod val="65000"/>
                    <a:lumOff val="35000"/>
                  </a:schemeClr>
                </a:solidFill>
                <a:latin typeface="AvenirNext LT Pro Medium" panose="020B0504020202020204" pitchFamily="34" charset="0"/>
              </a:endParaRPr>
            </a:p>
          </p:txBody>
        </p:sp>
        <p:sp>
          <p:nvSpPr>
            <p:cNvPr id="38" name="Freeform: Shape 14">
              <a:extLst>
                <a:ext uri="{FF2B5EF4-FFF2-40B4-BE49-F238E27FC236}">
                  <a16:creationId xmlns:a16="http://schemas.microsoft.com/office/drawing/2014/main" id="{4F5BFEC0-D7AC-4F30-9697-1A7804BE7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1D47A7E9-69C2-466A-8E0A-1E82502C74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39" name="Freeform: Shape 16">
              <a:extLst>
                <a:ext uri="{FF2B5EF4-FFF2-40B4-BE49-F238E27FC236}">
                  <a16:creationId xmlns:a16="http://schemas.microsoft.com/office/drawing/2014/main" id="{37B64B2C-0074-40A5-AD7B-10234F3673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B4EAC4AF-90F7-4D5B-9D52-8B5CC855B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40" name="Freeform: Shape 18">
              <a:extLst>
                <a:ext uri="{FF2B5EF4-FFF2-40B4-BE49-F238E27FC236}">
                  <a16:creationId xmlns:a16="http://schemas.microsoft.com/office/drawing/2014/main" id="{FC772208-699E-460A-B31E-D49D3EFE3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899AB563-7EE7-4EB1-A6C7-E885E4774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2A4ABF96-0400-4F13-B053-5AB9AB2902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a:p>
          </p:txBody>
        </p:sp>
      </p:grpSp>
      <p:sp>
        <p:nvSpPr>
          <p:cNvPr id="2" name="Title 1">
            <a:extLst>
              <a:ext uri="{FF2B5EF4-FFF2-40B4-BE49-F238E27FC236}">
                <a16:creationId xmlns:a16="http://schemas.microsoft.com/office/drawing/2014/main" id="{9C2CEB74-A1AA-0C7D-A841-DC9D88C223BC}"/>
              </a:ext>
            </a:extLst>
          </p:cNvPr>
          <p:cNvSpPr>
            <a:spLocks noGrp="1"/>
          </p:cNvSpPr>
          <p:nvPr>
            <p:ph type="ctrTitle"/>
          </p:nvPr>
        </p:nvSpPr>
        <p:spPr>
          <a:xfrm>
            <a:off x="1005653" y="744909"/>
            <a:ext cx="4798447" cy="3155419"/>
          </a:xfrm>
        </p:spPr>
        <p:txBody>
          <a:bodyPr anchor="b">
            <a:normAutofit fontScale="90000"/>
          </a:bodyPr>
          <a:lstStyle/>
          <a:p>
            <a:pPr algn="l"/>
            <a:r>
              <a:rPr lang="en-US" sz="5400"/>
              <a:t>Using RStudio and GitHub for Reproducible Science</a:t>
            </a:r>
          </a:p>
        </p:txBody>
      </p:sp>
      <p:sp>
        <p:nvSpPr>
          <p:cNvPr id="3" name="Subtitle 2">
            <a:extLst>
              <a:ext uri="{FF2B5EF4-FFF2-40B4-BE49-F238E27FC236}">
                <a16:creationId xmlns:a16="http://schemas.microsoft.com/office/drawing/2014/main" id="{5C8D68B1-2639-6F63-6A80-E5FD607662FD}"/>
              </a:ext>
            </a:extLst>
          </p:cNvPr>
          <p:cNvSpPr>
            <a:spLocks noGrp="1"/>
          </p:cNvSpPr>
          <p:nvPr>
            <p:ph type="subTitle" idx="1"/>
          </p:nvPr>
        </p:nvSpPr>
        <p:spPr>
          <a:xfrm>
            <a:off x="1012785" y="4074784"/>
            <a:ext cx="4798446" cy="2054306"/>
          </a:xfrm>
        </p:spPr>
        <p:txBody>
          <a:bodyPr anchor="t">
            <a:normAutofit/>
          </a:bodyPr>
          <a:lstStyle/>
          <a:p>
            <a:pPr algn="l"/>
            <a:endParaRPr lang="en-US" sz="2200"/>
          </a:p>
        </p:txBody>
      </p:sp>
      <p:pic>
        <p:nvPicPr>
          <p:cNvPr id="41" name="Picture 3" descr="Wavy paint art pattern">
            <a:extLst>
              <a:ext uri="{FF2B5EF4-FFF2-40B4-BE49-F238E27FC236}">
                <a16:creationId xmlns:a16="http://schemas.microsoft.com/office/drawing/2014/main" id="{148C3552-1EC2-F3EE-C099-F75790B509CC}"/>
              </a:ext>
            </a:extLst>
          </p:cNvPr>
          <p:cNvPicPr>
            <a:picLocks noChangeAspect="1"/>
          </p:cNvPicPr>
          <p:nvPr/>
        </p:nvPicPr>
        <p:blipFill rotWithShape="1">
          <a:blip r:embed="rId2"/>
          <a:srcRect l="34742" r="2021" b="1"/>
          <a:stretch/>
        </p:blipFill>
        <p:spPr>
          <a:xfrm>
            <a:off x="5996628" y="10"/>
            <a:ext cx="6195372" cy="6857990"/>
          </a:xfrm>
          <a:prstGeom prst="rect">
            <a:avLst/>
          </a:prstGeom>
        </p:spPr>
      </p:pic>
      <p:grpSp>
        <p:nvGrpSpPr>
          <p:cNvPr id="23" name="Cross">
            <a:extLst>
              <a:ext uri="{FF2B5EF4-FFF2-40B4-BE49-F238E27FC236}">
                <a16:creationId xmlns:a16="http://schemas.microsoft.com/office/drawing/2014/main" id="{5C0E6139-8A19-4905-87E2-E547D7B7F1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37192" y="3369564"/>
            <a:ext cx="118872" cy="118872"/>
            <a:chOff x="1175347" y="3733800"/>
            <a:chExt cx="118872" cy="118872"/>
          </a:xfrm>
        </p:grpSpPr>
        <p:cxnSp>
          <p:nvCxnSpPr>
            <p:cNvPr id="24" name="Straight Connector 23">
              <a:extLst>
                <a:ext uri="{FF2B5EF4-FFF2-40B4-BE49-F238E27FC236}">
                  <a16:creationId xmlns:a16="http://schemas.microsoft.com/office/drawing/2014/main" id="{BC05FFBD-B86A-4BD3-A147-FA95CE03CF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25" name="Straight Connector 24">
              <a:extLst>
                <a:ext uri="{FF2B5EF4-FFF2-40B4-BE49-F238E27FC236}">
                  <a16:creationId xmlns:a16="http://schemas.microsoft.com/office/drawing/2014/main" id="{EB69F8B1-78FB-4562-8A0D-8D29636755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grpSp>
        <p:nvGrpSpPr>
          <p:cNvPr id="27" name="Bottom Right">
            <a:extLst>
              <a:ext uri="{FF2B5EF4-FFF2-40B4-BE49-F238E27FC236}">
                <a16:creationId xmlns:a16="http://schemas.microsoft.com/office/drawing/2014/main" id="{EE8A2E90-75F0-4F59-AE03-FE737F410E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28" name="Graphic 157">
              <a:extLst>
                <a:ext uri="{FF2B5EF4-FFF2-40B4-BE49-F238E27FC236}">
                  <a16:creationId xmlns:a16="http://schemas.microsoft.com/office/drawing/2014/main" id="{291613E8-1172-4437-97E9-F15A295649C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30" name="Freeform: Shape 29">
                <a:extLst>
                  <a:ext uri="{FF2B5EF4-FFF2-40B4-BE49-F238E27FC236}">
                    <a16:creationId xmlns:a16="http://schemas.microsoft.com/office/drawing/2014/main" id="{CE1404A3-DA0A-451F-80F9-341A400102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6D9F30DE-11BA-476B-B25D-CED39DBB6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253755C4-9D54-4D38-856A-7D1D31BC46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F2D176F7-5471-4C65-B496-F05544AF3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E3541E62-142A-4078-8B35-723AF8B13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B2037584-8C21-4B8F-9EC5-5F978F32ED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318287BF-F368-4F91-A36C-A729B478E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29" name="Freeform: Shape 28">
              <a:extLst>
                <a:ext uri="{FF2B5EF4-FFF2-40B4-BE49-F238E27FC236}">
                  <a16:creationId xmlns:a16="http://schemas.microsoft.com/office/drawing/2014/main" id="{A54A80ED-1507-4424-AE0D-E8B52DAC01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6743304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id="{465E612B-616F-44E5-A649-F2B268BA35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4" name="Freeform: Shape 13">
              <a:extLst>
                <a:ext uri="{FF2B5EF4-FFF2-40B4-BE49-F238E27FC236}">
                  <a16:creationId xmlns:a16="http://schemas.microsoft.com/office/drawing/2014/main" id="{1EC7E917-E00E-4F17-A6FD-C06E2A0E6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id="{5DC22FD5-AD33-49ED-BA45-6B1575AE9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id="{3CE6B6BE-6BA0-4FA9-9357-11CF01DD7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61E614B3-1BDA-44CE-95AD-B3761310B3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5314DAA0-3957-4D55-A6E3-D3E50D538E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CAF505DE-53C7-4F00-9B3B-FEF811F6D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98F8A569-D303-4FE8-8507-C7FA3E905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E34BA33D-B77C-4F97-90ED-55051362C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a:extLst>
              <a:ext uri="{FF2B5EF4-FFF2-40B4-BE49-F238E27FC236}">
                <a16:creationId xmlns:a16="http://schemas.microsoft.com/office/drawing/2014/main" id="{D632E071-AB2E-7248-0F8B-E24F87FDE8CA}"/>
              </a:ext>
            </a:extLst>
          </p:cNvPr>
          <p:cNvSpPr>
            <a:spLocks noGrp="1"/>
          </p:cNvSpPr>
          <p:nvPr>
            <p:ph type="title"/>
          </p:nvPr>
        </p:nvSpPr>
        <p:spPr>
          <a:xfrm>
            <a:off x="838200" y="533085"/>
            <a:ext cx="9988166" cy="1667196"/>
          </a:xfrm>
        </p:spPr>
        <p:txBody>
          <a:bodyPr>
            <a:normAutofit/>
          </a:bodyPr>
          <a:lstStyle/>
          <a:p>
            <a:r>
              <a:rPr lang="en-US" sz="6600"/>
              <a:t>AGENDA</a:t>
            </a:r>
          </a:p>
        </p:txBody>
      </p:sp>
      <p:grpSp>
        <p:nvGrpSpPr>
          <p:cNvPr id="23" name="Bottom Right">
            <a:extLst>
              <a:ext uri="{FF2B5EF4-FFF2-40B4-BE49-F238E27FC236}">
                <a16:creationId xmlns:a16="http://schemas.microsoft.com/office/drawing/2014/main" id="{ADB812D4-854E-4DD6-A613-797C10E75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4" name="Graphic 157">
              <a:extLst>
                <a:ext uri="{FF2B5EF4-FFF2-40B4-BE49-F238E27FC236}">
                  <a16:creationId xmlns:a16="http://schemas.microsoft.com/office/drawing/2014/main" id="{D97CFE60-FA19-428A-A02C-B541878C9B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26" name="Freeform: Shape 25">
                <a:extLst>
                  <a:ext uri="{FF2B5EF4-FFF2-40B4-BE49-F238E27FC236}">
                    <a16:creationId xmlns:a16="http://schemas.microsoft.com/office/drawing/2014/main" id="{0562F5F8-0562-4FE0-B3AD-5E49C1B61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Shape 26">
                <a:extLst>
                  <a:ext uri="{FF2B5EF4-FFF2-40B4-BE49-F238E27FC236}">
                    <a16:creationId xmlns:a16="http://schemas.microsoft.com/office/drawing/2014/main" id="{E32D6A65-08E4-4AF8-AEE6-F180D12FB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Shape 27">
                <a:extLst>
                  <a:ext uri="{FF2B5EF4-FFF2-40B4-BE49-F238E27FC236}">
                    <a16:creationId xmlns:a16="http://schemas.microsoft.com/office/drawing/2014/main" id="{BB7FDAC0-E6E6-4AB4-8235-A23232BCC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Shape 28">
                <a:extLst>
                  <a:ext uri="{FF2B5EF4-FFF2-40B4-BE49-F238E27FC236}">
                    <a16:creationId xmlns:a16="http://schemas.microsoft.com/office/drawing/2014/main" id="{ADF11930-DCC4-4A0E-9F9D-68BE14348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Shape 29">
                <a:extLst>
                  <a:ext uri="{FF2B5EF4-FFF2-40B4-BE49-F238E27FC236}">
                    <a16:creationId xmlns:a16="http://schemas.microsoft.com/office/drawing/2014/main" id="{6D85B5BC-031D-4CF5-9B96-5A3063EA8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Shape 30">
                <a:extLst>
                  <a:ext uri="{FF2B5EF4-FFF2-40B4-BE49-F238E27FC236}">
                    <a16:creationId xmlns:a16="http://schemas.microsoft.com/office/drawing/2014/main" id="{DB23B211-EDE9-44BA-A81A-C5DC3F886D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42C80F66-435F-46CD-BC2E-3EA62444F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5" name="Freeform: Shape 24">
              <a:extLst>
                <a:ext uri="{FF2B5EF4-FFF2-40B4-BE49-F238E27FC236}">
                  <a16:creationId xmlns:a16="http://schemas.microsoft.com/office/drawing/2014/main" id="{C5A2D0DC-5F34-44DC-9930-8C7B42BFEE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 name="Group 3">
            <a:extLst>
              <a:ext uri="{FF2B5EF4-FFF2-40B4-BE49-F238E27FC236}">
                <a16:creationId xmlns:a16="http://schemas.microsoft.com/office/drawing/2014/main" id="{B6A0EDF8-D1B5-E2AE-5E68-0F1DCD63301F}"/>
              </a:ext>
            </a:extLst>
          </p:cNvPr>
          <p:cNvGrpSpPr/>
          <p:nvPr/>
        </p:nvGrpSpPr>
        <p:grpSpPr>
          <a:xfrm>
            <a:off x="838200" y="2416477"/>
            <a:ext cx="10515599" cy="3760484"/>
            <a:chOff x="838200" y="2416477"/>
            <a:chExt cx="10515599" cy="3760484"/>
          </a:xfrm>
        </p:grpSpPr>
        <p:sp>
          <p:nvSpPr>
            <p:cNvPr id="6" name="Freeform: Shape 5">
              <a:extLst>
                <a:ext uri="{FF2B5EF4-FFF2-40B4-BE49-F238E27FC236}">
                  <a16:creationId xmlns:a16="http://schemas.microsoft.com/office/drawing/2014/main" id="{7E0B8EFD-CBCB-796E-5A94-9CA32BB25C8C}"/>
                </a:ext>
              </a:extLst>
            </p:cNvPr>
            <p:cNvSpPr/>
            <p:nvPr/>
          </p:nvSpPr>
          <p:spPr>
            <a:xfrm>
              <a:off x="838200" y="2416477"/>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0"/>
                <a:satOff val="0"/>
                <a:lumOff val="0"/>
                <a:alphaOff val="0"/>
              </a:schemeClr>
            </a:fillRef>
            <a:effectRef idx="0">
              <a:schemeClr val="accent3">
                <a:shade val="50000"/>
                <a:hueOff val="0"/>
                <a:satOff val="0"/>
                <a:lumOff val="0"/>
                <a:alphaOff val="0"/>
              </a:schemeClr>
            </a:effectRef>
            <a:fontRef idx="minor">
              <a:schemeClr val="lt1"/>
            </a:fontRef>
          </p:style>
          <p:txBody>
            <a:bodyPr spcFirstLastPara="0" vert="horz" wrap="square" lIns="157581" tIns="157581" rIns="1071755" bIns="157581" numCol="1" spcCol="1270" anchor="ctr" anchorCtr="0">
              <a:noAutofit/>
            </a:bodyPr>
            <a:lstStyle/>
            <a:p>
              <a:pPr marL="0" lvl="0" indent="0" algn="l" defTabSz="1555750">
                <a:lnSpc>
                  <a:spcPct val="90000"/>
                </a:lnSpc>
                <a:spcBef>
                  <a:spcPct val="0"/>
                </a:spcBef>
                <a:spcAft>
                  <a:spcPct val="35000"/>
                </a:spcAft>
                <a:buNone/>
              </a:pPr>
              <a:r>
                <a:rPr lang="en-US" sz="3500" kern="1200"/>
                <a:t>Importance of Reproducible Science</a:t>
              </a:r>
            </a:p>
          </p:txBody>
        </p:sp>
        <p:sp>
          <p:nvSpPr>
            <p:cNvPr id="7" name="Freeform: Shape 6">
              <a:extLst>
                <a:ext uri="{FF2B5EF4-FFF2-40B4-BE49-F238E27FC236}">
                  <a16:creationId xmlns:a16="http://schemas.microsoft.com/office/drawing/2014/main" id="{51C641FA-C6D2-7B02-6C0E-9B09C4D8A6BB}"/>
                </a:ext>
              </a:extLst>
            </p:cNvPr>
            <p:cNvSpPr/>
            <p:nvPr/>
          </p:nvSpPr>
          <p:spPr>
            <a:xfrm>
              <a:off x="1542745" y="3394203"/>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73239"/>
                <a:satOff val="17365"/>
                <a:lumOff val="18144"/>
                <a:alphaOff val="0"/>
              </a:schemeClr>
            </a:fillRef>
            <a:effectRef idx="0">
              <a:schemeClr val="accent3">
                <a:shade val="50000"/>
                <a:hueOff val="-73239"/>
                <a:satOff val="17365"/>
                <a:lumOff val="18144"/>
                <a:alphaOff val="0"/>
              </a:schemeClr>
            </a:effectRef>
            <a:fontRef idx="minor">
              <a:schemeClr val="lt1"/>
            </a:fontRef>
          </p:style>
          <p:txBody>
            <a:bodyPr spcFirstLastPara="0" vert="horz" wrap="square" lIns="157581" tIns="157581" rIns="1399876" bIns="157581" numCol="1" spcCol="1270" anchor="ctr" anchorCtr="0">
              <a:noAutofit/>
            </a:bodyPr>
            <a:lstStyle/>
            <a:p>
              <a:pPr marL="0" lvl="0" indent="0" algn="l" defTabSz="1555750">
                <a:lnSpc>
                  <a:spcPct val="90000"/>
                </a:lnSpc>
                <a:spcBef>
                  <a:spcPct val="0"/>
                </a:spcBef>
                <a:spcAft>
                  <a:spcPct val="35000"/>
                </a:spcAft>
                <a:buNone/>
              </a:pPr>
              <a:r>
                <a:rPr lang="en-US" sz="3500" kern="1200"/>
                <a:t>Project Organization</a:t>
              </a:r>
            </a:p>
          </p:txBody>
        </p:sp>
        <p:sp>
          <p:nvSpPr>
            <p:cNvPr id="8" name="Freeform: Shape 7">
              <a:extLst>
                <a:ext uri="{FF2B5EF4-FFF2-40B4-BE49-F238E27FC236}">
                  <a16:creationId xmlns:a16="http://schemas.microsoft.com/office/drawing/2014/main" id="{37FFC143-40C7-D4CC-75C4-611DE325E16C}"/>
                </a:ext>
              </a:extLst>
            </p:cNvPr>
            <p:cNvSpPr/>
            <p:nvPr/>
          </p:nvSpPr>
          <p:spPr>
            <a:xfrm>
              <a:off x="2236774" y="4371929"/>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146479"/>
                <a:satOff val="34730"/>
                <a:lumOff val="36287"/>
                <a:alphaOff val="0"/>
              </a:schemeClr>
            </a:fillRef>
            <a:effectRef idx="0">
              <a:schemeClr val="accent3">
                <a:shade val="50000"/>
                <a:hueOff val="-146479"/>
                <a:satOff val="34730"/>
                <a:lumOff val="36287"/>
                <a:alphaOff val="0"/>
              </a:schemeClr>
            </a:effectRef>
            <a:fontRef idx="minor">
              <a:schemeClr val="lt1"/>
            </a:fontRef>
          </p:style>
          <p:txBody>
            <a:bodyPr spcFirstLastPara="0" vert="horz" wrap="square" lIns="157581" tIns="157581" rIns="1389360" bIns="157581" numCol="1" spcCol="1270" anchor="ctr" anchorCtr="0">
              <a:noAutofit/>
            </a:bodyPr>
            <a:lstStyle/>
            <a:p>
              <a:pPr marL="0" lvl="0" indent="0" algn="l" defTabSz="1555750">
                <a:lnSpc>
                  <a:spcPct val="90000"/>
                </a:lnSpc>
                <a:spcBef>
                  <a:spcPct val="0"/>
                </a:spcBef>
                <a:spcAft>
                  <a:spcPct val="35000"/>
                </a:spcAft>
                <a:buNone/>
              </a:pPr>
              <a:r>
                <a:rPr lang="en-US" sz="3500" kern="1200"/>
                <a:t>Rprojects and GitHub</a:t>
              </a:r>
            </a:p>
          </p:txBody>
        </p:sp>
        <p:sp>
          <p:nvSpPr>
            <p:cNvPr id="10" name="Freeform: Shape 9">
              <a:extLst>
                <a:ext uri="{FF2B5EF4-FFF2-40B4-BE49-F238E27FC236}">
                  <a16:creationId xmlns:a16="http://schemas.microsoft.com/office/drawing/2014/main" id="{1312E7B7-BFFA-4F6D-7AE7-A6B9069E449E}"/>
                </a:ext>
              </a:extLst>
            </p:cNvPr>
            <p:cNvSpPr/>
            <p:nvPr/>
          </p:nvSpPr>
          <p:spPr>
            <a:xfrm>
              <a:off x="2941319" y="5349655"/>
              <a:ext cx="8412480" cy="827306"/>
            </a:xfrm>
            <a:custGeom>
              <a:avLst/>
              <a:gdLst>
                <a:gd name="connsiteX0" fmla="*/ 0 w 8412480"/>
                <a:gd name="connsiteY0" fmla="*/ 82731 h 827306"/>
                <a:gd name="connsiteX1" fmla="*/ 82731 w 8412480"/>
                <a:gd name="connsiteY1" fmla="*/ 0 h 827306"/>
                <a:gd name="connsiteX2" fmla="*/ 8329749 w 8412480"/>
                <a:gd name="connsiteY2" fmla="*/ 0 h 827306"/>
                <a:gd name="connsiteX3" fmla="*/ 8412480 w 8412480"/>
                <a:gd name="connsiteY3" fmla="*/ 82731 h 827306"/>
                <a:gd name="connsiteX4" fmla="*/ 8412480 w 8412480"/>
                <a:gd name="connsiteY4" fmla="*/ 744575 h 827306"/>
                <a:gd name="connsiteX5" fmla="*/ 8329749 w 8412480"/>
                <a:gd name="connsiteY5" fmla="*/ 827306 h 827306"/>
                <a:gd name="connsiteX6" fmla="*/ 82731 w 8412480"/>
                <a:gd name="connsiteY6" fmla="*/ 827306 h 827306"/>
                <a:gd name="connsiteX7" fmla="*/ 0 w 8412480"/>
                <a:gd name="connsiteY7" fmla="*/ 744575 h 827306"/>
                <a:gd name="connsiteX8" fmla="*/ 0 w 8412480"/>
                <a:gd name="connsiteY8" fmla="*/ 82731 h 82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12480" h="827306">
                  <a:moveTo>
                    <a:pt x="0" y="82731"/>
                  </a:moveTo>
                  <a:cubicBezTo>
                    <a:pt x="0" y="37040"/>
                    <a:pt x="37040" y="0"/>
                    <a:pt x="82731" y="0"/>
                  </a:cubicBezTo>
                  <a:lnTo>
                    <a:pt x="8329749" y="0"/>
                  </a:lnTo>
                  <a:cubicBezTo>
                    <a:pt x="8375440" y="0"/>
                    <a:pt x="8412480" y="37040"/>
                    <a:pt x="8412480" y="82731"/>
                  </a:cubicBezTo>
                  <a:lnTo>
                    <a:pt x="8412480" y="744575"/>
                  </a:lnTo>
                  <a:cubicBezTo>
                    <a:pt x="8412480" y="790266"/>
                    <a:pt x="8375440" y="827306"/>
                    <a:pt x="8329749" y="827306"/>
                  </a:cubicBezTo>
                  <a:lnTo>
                    <a:pt x="82731" y="827306"/>
                  </a:lnTo>
                  <a:cubicBezTo>
                    <a:pt x="37040" y="827306"/>
                    <a:pt x="0" y="790266"/>
                    <a:pt x="0" y="744575"/>
                  </a:cubicBezTo>
                  <a:lnTo>
                    <a:pt x="0" y="82731"/>
                  </a:lnTo>
                  <a:close/>
                </a:path>
              </a:pathLst>
            </a:custGeom>
          </p:spPr>
          <p:style>
            <a:lnRef idx="2">
              <a:schemeClr val="lt1">
                <a:hueOff val="0"/>
                <a:satOff val="0"/>
                <a:lumOff val="0"/>
                <a:alphaOff val="0"/>
              </a:schemeClr>
            </a:lnRef>
            <a:fillRef idx="1">
              <a:schemeClr val="accent3">
                <a:shade val="50000"/>
                <a:hueOff val="-73239"/>
                <a:satOff val="17365"/>
                <a:lumOff val="18144"/>
                <a:alphaOff val="0"/>
              </a:schemeClr>
            </a:fillRef>
            <a:effectRef idx="0">
              <a:schemeClr val="accent3">
                <a:shade val="50000"/>
                <a:hueOff val="-73239"/>
                <a:satOff val="17365"/>
                <a:lumOff val="18144"/>
                <a:alphaOff val="0"/>
              </a:schemeClr>
            </a:effectRef>
            <a:fontRef idx="minor">
              <a:schemeClr val="lt1"/>
            </a:fontRef>
          </p:style>
          <p:txBody>
            <a:bodyPr spcFirstLastPara="0" vert="horz" wrap="square" lIns="157581" tIns="157581" rIns="1399876" bIns="157581" numCol="1" spcCol="1270" anchor="ctr" anchorCtr="0">
              <a:noAutofit/>
            </a:bodyPr>
            <a:lstStyle/>
            <a:p>
              <a:pPr marL="0" lvl="0" indent="0" algn="l" defTabSz="1555750">
                <a:lnSpc>
                  <a:spcPct val="90000"/>
                </a:lnSpc>
                <a:spcBef>
                  <a:spcPct val="0"/>
                </a:spcBef>
                <a:spcAft>
                  <a:spcPct val="35000"/>
                </a:spcAft>
                <a:buNone/>
              </a:pPr>
              <a:r>
                <a:rPr lang="en-US" sz="3500" kern="1200"/>
                <a:t>Connecting to GitHub</a:t>
              </a:r>
            </a:p>
          </p:txBody>
        </p:sp>
        <p:sp>
          <p:nvSpPr>
            <p:cNvPr id="12" name="Freeform: Shape 11">
              <a:extLst>
                <a:ext uri="{FF2B5EF4-FFF2-40B4-BE49-F238E27FC236}">
                  <a16:creationId xmlns:a16="http://schemas.microsoft.com/office/drawing/2014/main" id="{6149B7F0-DF4C-0AFA-9D52-5D456BDCDA8C}"/>
                </a:ext>
              </a:extLst>
            </p:cNvPr>
            <p:cNvSpPr/>
            <p:nvPr/>
          </p:nvSpPr>
          <p:spPr>
            <a:xfrm>
              <a:off x="8712930" y="3050118"/>
              <a:ext cx="537749" cy="537749"/>
            </a:xfrm>
            <a:custGeom>
              <a:avLst/>
              <a:gdLst>
                <a:gd name="connsiteX0" fmla="*/ 0 w 537749"/>
                <a:gd name="connsiteY0" fmla="*/ 295762 h 537749"/>
                <a:gd name="connsiteX1" fmla="*/ 120994 w 537749"/>
                <a:gd name="connsiteY1" fmla="*/ 295762 h 537749"/>
                <a:gd name="connsiteX2" fmla="*/ 120994 w 537749"/>
                <a:gd name="connsiteY2" fmla="*/ 0 h 537749"/>
                <a:gd name="connsiteX3" fmla="*/ 416755 w 537749"/>
                <a:gd name="connsiteY3" fmla="*/ 0 h 537749"/>
                <a:gd name="connsiteX4" fmla="*/ 416755 w 537749"/>
                <a:gd name="connsiteY4" fmla="*/ 295762 h 537749"/>
                <a:gd name="connsiteX5" fmla="*/ 537749 w 537749"/>
                <a:gd name="connsiteY5" fmla="*/ 295762 h 537749"/>
                <a:gd name="connsiteX6" fmla="*/ 268875 w 537749"/>
                <a:gd name="connsiteY6" fmla="*/ 537749 h 537749"/>
                <a:gd name="connsiteX7" fmla="*/ 0 w 537749"/>
                <a:gd name="connsiteY7" fmla="*/ 295762 h 53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749" h="537749">
                  <a:moveTo>
                    <a:pt x="0" y="295762"/>
                  </a:moveTo>
                  <a:lnTo>
                    <a:pt x="120994" y="295762"/>
                  </a:lnTo>
                  <a:lnTo>
                    <a:pt x="120994" y="0"/>
                  </a:lnTo>
                  <a:lnTo>
                    <a:pt x="416755" y="0"/>
                  </a:lnTo>
                  <a:lnTo>
                    <a:pt x="416755" y="295762"/>
                  </a:lnTo>
                  <a:lnTo>
                    <a:pt x="537749" y="295762"/>
                  </a:lnTo>
                  <a:lnTo>
                    <a:pt x="268875" y="537749"/>
                  </a:lnTo>
                  <a:lnTo>
                    <a:pt x="0" y="295762"/>
                  </a:lnTo>
                  <a:close/>
                </a:path>
              </a:pathLst>
            </a:custGeom>
            <a:ln>
              <a:solidFill>
                <a:schemeClr val="accent3">
                  <a:lumMod val="50000"/>
                  <a:alpha val="90000"/>
                </a:schemeClr>
              </a:solidFill>
            </a:ln>
          </p:spPr>
          <p:style>
            <a:lnRef idx="2">
              <a:schemeClr val="accent3">
                <a:alpha val="90000"/>
                <a:tint val="55000"/>
                <a:hueOff val="0"/>
                <a:satOff val="0"/>
                <a:lumOff val="0"/>
                <a:alphaOff val="0"/>
              </a:schemeClr>
            </a:lnRef>
            <a:fillRef idx="1">
              <a:schemeClr val="accent3">
                <a:alpha val="90000"/>
                <a:tint val="55000"/>
                <a:hueOff val="0"/>
                <a:satOff val="0"/>
                <a:lumOff val="0"/>
                <a:alphaOff val="0"/>
              </a:schemeClr>
            </a:fillRef>
            <a:effectRef idx="0">
              <a:schemeClr val="accent3">
                <a:alpha val="90000"/>
                <a:tint val="55000"/>
                <a:hueOff val="0"/>
                <a:satOff val="0"/>
                <a:lumOff val="0"/>
                <a:alphaOff val="0"/>
              </a:schemeClr>
            </a:effectRef>
            <a:fontRef idx="minor">
              <a:schemeClr val="dk1">
                <a:hueOff val="0"/>
                <a:satOff val="0"/>
                <a:lumOff val="0"/>
                <a:alphaOff val="0"/>
              </a:schemeClr>
            </a:fontRef>
          </p:style>
          <p:txBody>
            <a:bodyPr spcFirstLastPara="0" vert="horz" wrap="square" lIns="152744" tIns="31750" rIns="152744" bIns="164843" numCol="1" spcCol="1270" anchor="ctr" anchorCtr="0">
              <a:noAutofit/>
            </a:bodyPr>
            <a:lstStyle/>
            <a:p>
              <a:pPr marL="0" lvl="0" indent="0" algn="ctr" defTabSz="1111250">
                <a:lnSpc>
                  <a:spcPct val="90000"/>
                </a:lnSpc>
                <a:spcBef>
                  <a:spcPct val="0"/>
                </a:spcBef>
                <a:spcAft>
                  <a:spcPct val="35000"/>
                </a:spcAft>
                <a:buNone/>
              </a:pPr>
              <a:endParaRPr lang="en-US" sz="2500" kern="1200"/>
            </a:p>
          </p:txBody>
        </p:sp>
        <p:sp>
          <p:nvSpPr>
            <p:cNvPr id="22" name="Freeform: Shape 21">
              <a:extLst>
                <a:ext uri="{FF2B5EF4-FFF2-40B4-BE49-F238E27FC236}">
                  <a16:creationId xmlns:a16="http://schemas.microsoft.com/office/drawing/2014/main" id="{265ABB40-4BDE-D430-D2CC-9116A60C58A1}"/>
                </a:ext>
              </a:extLst>
            </p:cNvPr>
            <p:cNvSpPr/>
            <p:nvPr/>
          </p:nvSpPr>
          <p:spPr>
            <a:xfrm>
              <a:off x="9417475" y="4027844"/>
              <a:ext cx="537749" cy="537749"/>
            </a:xfrm>
            <a:custGeom>
              <a:avLst/>
              <a:gdLst>
                <a:gd name="connsiteX0" fmla="*/ 0 w 537749"/>
                <a:gd name="connsiteY0" fmla="*/ 295762 h 537749"/>
                <a:gd name="connsiteX1" fmla="*/ 120994 w 537749"/>
                <a:gd name="connsiteY1" fmla="*/ 295762 h 537749"/>
                <a:gd name="connsiteX2" fmla="*/ 120994 w 537749"/>
                <a:gd name="connsiteY2" fmla="*/ 0 h 537749"/>
                <a:gd name="connsiteX3" fmla="*/ 416755 w 537749"/>
                <a:gd name="connsiteY3" fmla="*/ 0 h 537749"/>
                <a:gd name="connsiteX4" fmla="*/ 416755 w 537749"/>
                <a:gd name="connsiteY4" fmla="*/ 295762 h 537749"/>
                <a:gd name="connsiteX5" fmla="*/ 537749 w 537749"/>
                <a:gd name="connsiteY5" fmla="*/ 295762 h 537749"/>
                <a:gd name="connsiteX6" fmla="*/ 268875 w 537749"/>
                <a:gd name="connsiteY6" fmla="*/ 537749 h 537749"/>
                <a:gd name="connsiteX7" fmla="*/ 0 w 537749"/>
                <a:gd name="connsiteY7" fmla="*/ 295762 h 53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749" h="537749">
                  <a:moveTo>
                    <a:pt x="0" y="295762"/>
                  </a:moveTo>
                  <a:lnTo>
                    <a:pt x="120994" y="295762"/>
                  </a:lnTo>
                  <a:lnTo>
                    <a:pt x="120994" y="0"/>
                  </a:lnTo>
                  <a:lnTo>
                    <a:pt x="416755" y="0"/>
                  </a:lnTo>
                  <a:lnTo>
                    <a:pt x="416755" y="295762"/>
                  </a:lnTo>
                  <a:lnTo>
                    <a:pt x="537749" y="295762"/>
                  </a:lnTo>
                  <a:lnTo>
                    <a:pt x="268875" y="537749"/>
                  </a:lnTo>
                  <a:lnTo>
                    <a:pt x="0" y="295762"/>
                  </a:lnTo>
                  <a:close/>
                </a:path>
              </a:pathLst>
            </a:custGeom>
            <a:ln>
              <a:solidFill>
                <a:schemeClr val="accent3">
                  <a:lumMod val="50000"/>
                  <a:alpha val="90000"/>
                </a:schemeClr>
              </a:solidFill>
            </a:ln>
          </p:spPr>
          <p:style>
            <a:lnRef idx="2">
              <a:schemeClr val="accent3">
                <a:alpha val="90000"/>
                <a:tint val="55000"/>
                <a:hueOff val="0"/>
                <a:satOff val="0"/>
                <a:lumOff val="0"/>
                <a:alphaOff val="0"/>
              </a:schemeClr>
            </a:lnRef>
            <a:fillRef idx="1">
              <a:schemeClr val="accent3">
                <a:alpha val="90000"/>
                <a:tint val="55000"/>
                <a:hueOff val="0"/>
                <a:satOff val="0"/>
                <a:lumOff val="0"/>
                <a:alphaOff val="0"/>
              </a:schemeClr>
            </a:fillRef>
            <a:effectRef idx="0">
              <a:schemeClr val="accent3">
                <a:alpha val="90000"/>
                <a:tint val="55000"/>
                <a:hueOff val="0"/>
                <a:satOff val="0"/>
                <a:lumOff val="0"/>
                <a:alphaOff val="0"/>
              </a:schemeClr>
            </a:effectRef>
            <a:fontRef idx="minor">
              <a:schemeClr val="dk1">
                <a:hueOff val="0"/>
                <a:satOff val="0"/>
                <a:lumOff val="0"/>
                <a:alphaOff val="0"/>
              </a:schemeClr>
            </a:fontRef>
          </p:style>
          <p:txBody>
            <a:bodyPr spcFirstLastPara="0" vert="horz" wrap="square" lIns="152744" tIns="31750" rIns="152744" bIns="164843" numCol="1" spcCol="1270" anchor="ctr" anchorCtr="0">
              <a:noAutofit/>
            </a:bodyPr>
            <a:lstStyle/>
            <a:p>
              <a:pPr marL="0" lvl="0" indent="0" algn="ctr" defTabSz="1111250">
                <a:lnSpc>
                  <a:spcPct val="90000"/>
                </a:lnSpc>
                <a:spcBef>
                  <a:spcPct val="0"/>
                </a:spcBef>
                <a:spcAft>
                  <a:spcPct val="35000"/>
                </a:spcAft>
                <a:buNone/>
              </a:pPr>
              <a:endParaRPr lang="en-US" sz="2500" kern="1200"/>
            </a:p>
          </p:txBody>
        </p:sp>
        <p:sp>
          <p:nvSpPr>
            <p:cNvPr id="33" name="Freeform: Shape 32">
              <a:extLst>
                <a:ext uri="{FF2B5EF4-FFF2-40B4-BE49-F238E27FC236}">
                  <a16:creationId xmlns:a16="http://schemas.microsoft.com/office/drawing/2014/main" id="{F4FC649A-D7F6-6651-517A-49B05F21837B}"/>
                </a:ext>
              </a:extLst>
            </p:cNvPr>
            <p:cNvSpPr/>
            <p:nvPr/>
          </p:nvSpPr>
          <p:spPr>
            <a:xfrm>
              <a:off x="10111505" y="5005570"/>
              <a:ext cx="537749" cy="537749"/>
            </a:xfrm>
            <a:custGeom>
              <a:avLst/>
              <a:gdLst>
                <a:gd name="connsiteX0" fmla="*/ 0 w 537749"/>
                <a:gd name="connsiteY0" fmla="*/ 295762 h 537749"/>
                <a:gd name="connsiteX1" fmla="*/ 120994 w 537749"/>
                <a:gd name="connsiteY1" fmla="*/ 295762 h 537749"/>
                <a:gd name="connsiteX2" fmla="*/ 120994 w 537749"/>
                <a:gd name="connsiteY2" fmla="*/ 0 h 537749"/>
                <a:gd name="connsiteX3" fmla="*/ 416755 w 537749"/>
                <a:gd name="connsiteY3" fmla="*/ 0 h 537749"/>
                <a:gd name="connsiteX4" fmla="*/ 416755 w 537749"/>
                <a:gd name="connsiteY4" fmla="*/ 295762 h 537749"/>
                <a:gd name="connsiteX5" fmla="*/ 537749 w 537749"/>
                <a:gd name="connsiteY5" fmla="*/ 295762 h 537749"/>
                <a:gd name="connsiteX6" fmla="*/ 268875 w 537749"/>
                <a:gd name="connsiteY6" fmla="*/ 537749 h 537749"/>
                <a:gd name="connsiteX7" fmla="*/ 0 w 537749"/>
                <a:gd name="connsiteY7" fmla="*/ 295762 h 53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7749" h="537749">
                  <a:moveTo>
                    <a:pt x="0" y="295762"/>
                  </a:moveTo>
                  <a:lnTo>
                    <a:pt x="120994" y="295762"/>
                  </a:lnTo>
                  <a:lnTo>
                    <a:pt x="120994" y="0"/>
                  </a:lnTo>
                  <a:lnTo>
                    <a:pt x="416755" y="0"/>
                  </a:lnTo>
                  <a:lnTo>
                    <a:pt x="416755" y="295762"/>
                  </a:lnTo>
                  <a:lnTo>
                    <a:pt x="537749" y="295762"/>
                  </a:lnTo>
                  <a:lnTo>
                    <a:pt x="268875" y="537749"/>
                  </a:lnTo>
                  <a:lnTo>
                    <a:pt x="0" y="295762"/>
                  </a:lnTo>
                  <a:close/>
                </a:path>
              </a:pathLst>
            </a:custGeom>
            <a:ln>
              <a:solidFill>
                <a:schemeClr val="accent3">
                  <a:lumMod val="50000"/>
                  <a:alpha val="90000"/>
                </a:schemeClr>
              </a:solidFill>
            </a:ln>
          </p:spPr>
          <p:style>
            <a:lnRef idx="2">
              <a:schemeClr val="accent3">
                <a:alpha val="90000"/>
                <a:tint val="55000"/>
                <a:hueOff val="0"/>
                <a:satOff val="0"/>
                <a:lumOff val="0"/>
                <a:alphaOff val="0"/>
              </a:schemeClr>
            </a:lnRef>
            <a:fillRef idx="1">
              <a:schemeClr val="accent3">
                <a:alpha val="90000"/>
                <a:tint val="55000"/>
                <a:hueOff val="0"/>
                <a:satOff val="0"/>
                <a:lumOff val="0"/>
                <a:alphaOff val="0"/>
              </a:schemeClr>
            </a:fillRef>
            <a:effectRef idx="0">
              <a:schemeClr val="accent3">
                <a:alpha val="90000"/>
                <a:tint val="55000"/>
                <a:hueOff val="0"/>
                <a:satOff val="0"/>
                <a:lumOff val="0"/>
                <a:alphaOff val="0"/>
              </a:schemeClr>
            </a:effectRef>
            <a:fontRef idx="minor">
              <a:schemeClr val="dk1">
                <a:hueOff val="0"/>
                <a:satOff val="0"/>
                <a:lumOff val="0"/>
                <a:alphaOff val="0"/>
              </a:schemeClr>
            </a:fontRef>
          </p:style>
          <p:txBody>
            <a:bodyPr spcFirstLastPara="0" vert="horz" wrap="square" lIns="152744" tIns="31750" rIns="152744" bIns="164843" numCol="1" spcCol="1270" anchor="ctr" anchorCtr="0">
              <a:noAutofit/>
            </a:bodyPr>
            <a:lstStyle/>
            <a:p>
              <a:pPr marL="0" lvl="0" indent="0" algn="ctr" defTabSz="1111250">
                <a:lnSpc>
                  <a:spcPct val="90000"/>
                </a:lnSpc>
                <a:spcBef>
                  <a:spcPct val="0"/>
                </a:spcBef>
                <a:spcAft>
                  <a:spcPct val="35000"/>
                </a:spcAft>
                <a:buNone/>
              </a:pPr>
              <a:endParaRPr lang="en-US" sz="2500" kern="1200"/>
            </a:p>
          </p:txBody>
        </p:sp>
      </p:grpSp>
    </p:spTree>
    <p:extLst>
      <p:ext uri="{BB962C8B-B14F-4D97-AF65-F5344CB8AC3E}">
        <p14:creationId xmlns:p14="http://schemas.microsoft.com/office/powerpoint/2010/main" val="13000520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0A937-3125-AC25-27E3-7074BA3F74C2}"/>
              </a:ext>
            </a:extLst>
          </p:cNvPr>
          <p:cNvSpPr>
            <a:spLocks noGrp="1"/>
          </p:cNvSpPr>
          <p:nvPr>
            <p:ph type="title"/>
          </p:nvPr>
        </p:nvSpPr>
        <p:spPr/>
        <p:txBody>
          <a:bodyPr/>
          <a:lstStyle/>
          <a:p>
            <a:pPr marL="0" lvl="0" indent="0" algn="l" defTabSz="1555750">
              <a:lnSpc>
                <a:spcPct val="90000"/>
              </a:lnSpc>
              <a:spcBef>
                <a:spcPct val="0"/>
              </a:spcBef>
              <a:spcAft>
                <a:spcPct val="35000"/>
              </a:spcAft>
              <a:buNone/>
            </a:pPr>
            <a:r>
              <a:rPr lang="en-US" sz="3200" kern="1200"/>
              <a:t>Importance of Reproducible Science</a:t>
            </a:r>
          </a:p>
        </p:txBody>
      </p:sp>
      <p:sp>
        <p:nvSpPr>
          <p:cNvPr id="4" name="Text Placeholder 3">
            <a:extLst>
              <a:ext uri="{FF2B5EF4-FFF2-40B4-BE49-F238E27FC236}">
                <a16:creationId xmlns:a16="http://schemas.microsoft.com/office/drawing/2014/main" id="{EF0E8537-3688-76AC-9863-11FB62CAD6C1}"/>
              </a:ext>
            </a:extLst>
          </p:cNvPr>
          <p:cNvSpPr>
            <a:spLocks noGrp="1"/>
          </p:cNvSpPr>
          <p:nvPr>
            <p:ph type="body" sz="half" idx="2"/>
          </p:nvPr>
        </p:nvSpPr>
        <p:spPr/>
        <p:txBody>
          <a:bodyPr/>
          <a:lstStyle/>
          <a:p>
            <a:pPr marL="285750" indent="-285750">
              <a:buFont typeface="Arial" panose="020B0604020202020204" pitchFamily="34" charset="0"/>
              <a:buChar char="•"/>
            </a:pPr>
            <a:r>
              <a:rPr lang="en-US" b="1" i="1">
                <a:solidFill>
                  <a:srgbClr val="333333"/>
                </a:solidFill>
                <a:effectLst/>
                <a:latin typeface="helvetica-w01-roman"/>
              </a:rPr>
              <a:t>“Reproducibility is a pillar of the scientific method” – Dr. </a:t>
            </a:r>
            <a:r>
              <a:rPr lang="en-US" b="1" i="1" err="1">
                <a:solidFill>
                  <a:srgbClr val="333333"/>
                </a:solidFill>
                <a:effectLst/>
                <a:latin typeface="helvetica-w01-roman"/>
              </a:rPr>
              <a:t>Picardi</a:t>
            </a:r>
            <a:endParaRPr lang="en-US" b="1" i="1">
              <a:solidFill>
                <a:srgbClr val="333333"/>
              </a:solidFill>
              <a:effectLst/>
              <a:latin typeface="helvetica-w01-roman"/>
            </a:endParaRPr>
          </a:p>
          <a:p>
            <a:pPr marL="285750" indent="-285750">
              <a:buFont typeface="Arial" panose="020B0604020202020204" pitchFamily="34" charset="0"/>
              <a:buChar char="•"/>
            </a:pPr>
            <a:r>
              <a:rPr lang="en-US"/>
              <a:t>Being proficient in the use of programming tools and effectively apply them to store, process, manage, analyze, and visualize data have become </a:t>
            </a:r>
            <a:r>
              <a:rPr lang="en-US" b="1"/>
              <a:t>must-have skills </a:t>
            </a:r>
            <a:r>
              <a:rPr lang="en-US"/>
              <a:t>to take part in the scientific discourse.</a:t>
            </a:r>
            <a:endParaRPr lang="en-US" b="1" i="1">
              <a:solidFill>
                <a:srgbClr val="333333"/>
              </a:solidFill>
              <a:effectLst/>
              <a:latin typeface="helvetica-w01-roman"/>
            </a:endParaRPr>
          </a:p>
          <a:p>
            <a:pPr marL="285750" indent="-285750">
              <a:buFont typeface="Arial" panose="020B0604020202020204" pitchFamily="34" charset="0"/>
              <a:buChar char="•"/>
            </a:pPr>
            <a:endParaRPr lang="en-US" b="1" i="1"/>
          </a:p>
        </p:txBody>
      </p:sp>
      <p:pic>
        <p:nvPicPr>
          <p:cNvPr id="5" name="Picture 4">
            <a:extLst>
              <a:ext uri="{FF2B5EF4-FFF2-40B4-BE49-F238E27FC236}">
                <a16:creationId xmlns:a16="http://schemas.microsoft.com/office/drawing/2014/main" id="{7D06523C-4C55-0DDF-897E-CCF910F5C203}"/>
              </a:ext>
            </a:extLst>
          </p:cNvPr>
          <p:cNvPicPr>
            <a:picLocks noChangeAspect="1"/>
          </p:cNvPicPr>
          <p:nvPr/>
        </p:nvPicPr>
        <p:blipFill>
          <a:blip r:embed="rId2"/>
          <a:stretch>
            <a:fillRect/>
          </a:stretch>
        </p:blipFill>
        <p:spPr>
          <a:xfrm>
            <a:off x="5154129" y="1106271"/>
            <a:ext cx="6478292" cy="3644039"/>
          </a:xfrm>
          <a:prstGeom prst="rect">
            <a:avLst/>
          </a:prstGeom>
        </p:spPr>
      </p:pic>
      <p:sp>
        <p:nvSpPr>
          <p:cNvPr id="7" name="TextBox 6">
            <a:extLst>
              <a:ext uri="{FF2B5EF4-FFF2-40B4-BE49-F238E27FC236}">
                <a16:creationId xmlns:a16="http://schemas.microsoft.com/office/drawing/2014/main" id="{FF90B1F5-2753-B107-7A84-3F35BBDBF228}"/>
              </a:ext>
            </a:extLst>
          </p:cNvPr>
          <p:cNvSpPr txBox="1"/>
          <p:nvPr/>
        </p:nvSpPr>
        <p:spPr>
          <a:xfrm>
            <a:off x="8800386" y="4750310"/>
            <a:ext cx="2942434" cy="276999"/>
          </a:xfrm>
          <a:prstGeom prst="rect">
            <a:avLst/>
          </a:prstGeom>
          <a:noFill/>
        </p:spPr>
        <p:txBody>
          <a:bodyPr wrap="square">
            <a:spAutoFit/>
          </a:bodyPr>
          <a:lstStyle/>
          <a:p>
            <a:pPr algn="r"/>
            <a:r>
              <a:rPr lang="en-US" sz="1200"/>
              <a:t>Artwork by Allison Horst</a:t>
            </a:r>
          </a:p>
        </p:txBody>
      </p:sp>
    </p:spTree>
    <p:extLst>
      <p:ext uri="{BB962C8B-B14F-4D97-AF65-F5344CB8AC3E}">
        <p14:creationId xmlns:p14="http://schemas.microsoft.com/office/powerpoint/2010/main" val="1067407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667EDEC-B537-3A54-1B17-BA8F0FDE2BD2}"/>
              </a:ext>
            </a:extLst>
          </p:cNvPr>
          <p:cNvSpPr>
            <a:spLocks noGrp="1"/>
          </p:cNvSpPr>
          <p:nvPr>
            <p:ph type="body" sz="half" idx="2"/>
          </p:nvPr>
        </p:nvSpPr>
        <p:spPr>
          <a:xfrm>
            <a:off x="839788" y="2057400"/>
            <a:ext cx="5499019" cy="3811588"/>
          </a:xfrm>
        </p:spPr>
        <p:txBody>
          <a:bodyPr>
            <a:normAutofit/>
          </a:bodyPr>
          <a:lstStyle/>
          <a:p>
            <a:pPr marL="457200" indent="-457200">
              <a:buFont typeface="Arial" panose="020B0604020202020204" pitchFamily="34" charset="0"/>
              <a:buChar char="•"/>
            </a:pPr>
            <a:r>
              <a:rPr lang="en-US" sz="2800"/>
              <a:t>Everything meaningful in one folder structure</a:t>
            </a:r>
          </a:p>
          <a:p>
            <a:pPr marL="457200" indent="-457200">
              <a:buFont typeface="Arial" panose="020B0604020202020204" pitchFamily="34" charset="0"/>
              <a:buChar char="•"/>
            </a:pPr>
            <a:r>
              <a:rPr lang="en-US" sz="2800"/>
              <a:t>Folder Structure</a:t>
            </a:r>
          </a:p>
          <a:p>
            <a:pPr marL="914400" lvl="1" indent="-457200">
              <a:buFont typeface="Arial" panose="020B0604020202020204" pitchFamily="34" charset="0"/>
              <a:buChar char="•"/>
            </a:pPr>
            <a:r>
              <a:rPr lang="en-US" sz="2600"/>
              <a:t>Project-based</a:t>
            </a:r>
          </a:p>
          <a:p>
            <a:pPr marL="914400" lvl="1" indent="-457200">
              <a:buFont typeface="Arial" panose="020B0604020202020204" pitchFamily="34" charset="0"/>
              <a:buChar char="•"/>
            </a:pPr>
            <a:r>
              <a:rPr lang="en-US" sz="2600"/>
              <a:t>Activity-based</a:t>
            </a:r>
          </a:p>
          <a:p>
            <a:pPr marL="457200" indent="-457200">
              <a:buFont typeface="Arial" panose="020B0604020202020204" pitchFamily="34" charset="0"/>
              <a:buChar char="•"/>
            </a:pPr>
            <a:r>
              <a:rPr lang="en-US" sz="2800"/>
              <a:t>File Naming</a:t>
            </a:r>
          </a:p>
        </p:txBody>
      </p:sp>
      <p:sp>
        <p:nvSpPr>
          <p:cNvPr id="2" name="Title 1">
            <a:extLst>
              <a:ext uri="{FF2B5EF4-FFF2-40B4-BE49-F238E27FC236}">
                <a16:creationId xmlns:a16="http://schemas.microsoft.com/office/drawing/2014/main" id="{B20D27EB-9F17-A3E0-C31F-9AF2995A5A4F}"/>
              </a:ext>
            </a:extLst>
          </p:cNvPr>
          <p:cNvSpPr>
            <a:spLocks noGrp="1"/>
          </p:cNvSpPr>
          <p:nvPr>
            <p:ph type="title"/>
          </p:nvPr>
        </p:nvSpPr>
        <p:spPr>
          <a:xfrm>
            <a:off x="839788" y="457200"/>
            <a:ext cx="3932237" cy="1600200"/>
          </a:xfrm>
        </p:spPr>
        <p:txBody>
          <a:bodyPr/>
          <a:lstStyle/>
          <a:p>
            <a:pPr marL="0" lvl="0" indent="0" algn="l" defTabSz="1555750">
              <a:lnSpc>
                <a:spcPct val="90000"/>
              </a:lnSpc>
              <a:spcBef>
                <a:spcPct val="0"/>
              </a:spcBef>
              <a:spcAft>
                <a:spcPct val="35000"/>
              </a:spcAft>
              <a:buNone/>
            </a:pPr>
            <a:r>
              <a:rPr lang="en-US" sz="3200" kern="1200"/>
              <a:t>Project Organization</a:t>
            </a:r>
          </a:p>
        </p:txBody>
      </p:sp>
      <p:pic>
        <p:nvPicPr>
          <p:cNvPr id="1032" name="Picture 8" descr="Project-based directory organization">
            <a:extLst>
              <a:ext uri="{FF2B5EF4-FFF2-40B4-BE49-F238E27FC236}">
                <a16:creationId xmlns:a16="http://schemas.microsoft.com/office/drawing/2014/main" id="{BA7D017A-AEA0-736D-1C07-FD34001C7440}"/>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11189" r="11189"/>
          <a:stretch>
            <a:fillRect/>
          </a:stretch>
        </p:blipFill>
        <p:spPr bwMode="auto">
          <a:xfrm>
            <a:off x="7134388" y="237677"/>
            <a:ext cx="3388962" cy="606187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Activity-based directory organization">
            <a:extLst>
              <a:ext uri="{FF2B5EF4-FFF2-40B4-BE49-F238E27FC236}">
                <a16:creationId xmlns:a16="http://schemas.microsoft.com/office/drawing/2014/main" id="{B35DE6C3-24D1-2DF5-2EA5-DF8261D683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596" r="2596"/>
          <a:stretch>
            <a:fillRect/>
          </a:stretch>
        </p:blipFill>
        <p:spPr bwMode="auto">
          <a:xfrm>
            <a:off x="6810215" y="237677"/>
            <a:ext cx="4257327" cy="606187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685AE2D-7061-61BC-437C-017192B8F099}"/>
              </a:ext>
            </a:extLst>
          </p:cNvPr>
          <p:cNvSpPr/>
          <p:nvPr/>
        </p:nvSpPr>
        <p:spPr>
          <a:xfrm>
            <a:off x="758536" y="4659385"/>
            <a:ext cx="3397828" cy="665018"/>
          </a:xfrm>
          <a:custGeom>
            <a:avLst/>
            <a:gdLst>
              <a:gd name="connsiteX0" fmla="*/ 0 w 3397828"/>
              <a:gd name="connsiteY0" fmla="*/ 0 h 665018"/>
              <a:gd name="connsiteX1" fmla="*/ 498348 w 3397828"/>
              <a:gd name="connsiteY1" fmla="*/ 0 h 665018"/>
              <a:gd name="connsiteX2" fmla="*/ 1098631 w 3397828"/>
              <a:gd name="connsiteY2" fmla="*/ 0 h 665018"/>
              <a:gd name="connsiteX3" fmla="*/ 1664936 w 3397828"/>
              <a:gd name="connsiteY3" fmla="*/ 0 h 665018"/>
              <a:gd name="connsiteX4" fmla="*/ 2299197 w 3397828"/>
              <a:gd name="connsiteY4" fmla="*/ 0 h 665018"/>
              <a:gd name="connsiteX5" fmla="*/ 2899480 w 3397828"/>
              <a:gd name="connsiteY5" fmla="*/ 0 h 665018"/>
              <a:gd name="connsiteX6" fmla="*/ 3397828 w 3397828"/>
              <a:gd name="connsiteY6" fmla="*/ 0 h 665018"/>
              <a:gd name="connsiteX7" fmla="*/ 3397828 w 3397828"/>
              <a:gd name="connsiteY7" fmla="*/ 325859 h 665018"/>
              <a:gd name="connsiteX8" fmla="*/ 3397828 w 3397828"/>
              <a:gd name="connsiteY8" fmla="*/ 665018 h 665018"/>
              <a:gd name="connsiteX9" fmla="*/ 2865502 w 3397828"/>
              <a:gd name="connsiteY9" fmla="*/ 665018 h 665018"/>
              <a:gd name="connsiteX10" fmla="*/ 2401132 w 3397828"/>
              <a:gd name="connsiteY10" fmla="*/ 665018 h 665018"/>
              <a:gd name="connsiteX11" fmla="*/ 1902784 w 3397828"/>
              <a:gd name="connsiteY11" fmla="*/ 665018 h 665018"/>
              <a:gd name="connsiteX12" fmla="*/ 1336479 w 3397828"/>
              <a:gd name="connsiteY12" fmla="*/ 665018 h 665018"/>
              <a:gd name="connsiteX13" fmla="*/ 872109 w 3397828"/>
              <a:gd name="connsiteY13" fmla="*/ 665018 h 665018"/>
              <a:gd name="connsiteX14" fmla="*/ 0 w 3397828"/>
              <a:gd name="connsiteY14" fmla="*/ 665018 h 665018"/>
              <a:gd name="connsiteX15" fmla="*/ 0 w 3397828"/>
              <a:gd name="connsiteY15" fmla="*/ 339159 h 665018"/>
              <a:gd name="connsiteX16" fmla="*/ 0 w 3397828"/>
              <a:gd name="connsiteY16" fmla="*/ 0 h 665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97828" h="665018" extrusionOk="0">
                <a:moveTo>
                  <a:pt x="0" y="0"/>
                </a:moveTo>
                <a:cubicBezTo>
                  <a:pt x="241094" y="-1640"/>
                  <a:pt x="359141" y="1760"/>
                  <a:pt x="498348" y="0"/>
                </a:cubicBezTo>
                <a:cubicBezTo>
                  <a:pt x="637555" y="-1760"/>
                  <a:pt x="843859" y="55534"/>
                  <a:pt x="1098631" y="0"/>
                </a:cubicBezTo>
                <a:cubicBezTo>
                  <a:pt x="1353403" y="-55534"/>
                  <a:pt x="1427824" y="57694"/>
                  <a:pt x="1664936" y="0"/>
                </a:cubicBezTo>
                <a:cubicBezTo>
                  <a:pt x="1902049" y="-57694"/>
                  <a:pt x="1996036" y="264"/>
                  <a:pt x="2299197" y="0"/>
                </a:cubicBezTo>
                <a:cubicBezTo>
                  <a:pt x="2602358" y="-264"/>
                  <a:pt x="2708915" y="54177"/>
                  <a:pt x="2899480" y="0"/>
                </a:cubicBezTo>
                <a:cubicBezTo>
                  <a:pt x="3090045" y="-54177"/>
                  <a:pt x="3152030" y="45275"/>
                  <a:pt x="3397828" y="0"/>
                </a:cubicBezTo>
                <a:cubicBezTo>
                  <a:pt x="3414495" y="71681"/>
                  <a:pt x="3393509" y="243363"/>
                  <a:pt x="3397828" y="325859"/>
                </a:cubicBezTo>
                <a:cubicBezTo>
                  <a:pt x="3402147" y="408355"/>
                  <a:pt x="3360534" y="583108"/>
                  <a:pt x="3397828" y="665018"/>
                </a:cubicBezTo>
                <a:cubicBezTo>
                  <a:pt x="3193051" y="703090"/>
                  <a:pt x="3031763" y="622388"/>
                  <a:pt x="2865502" y="665018"/>
                </a:cubicBezTo>
                <a:cubicBezTo>
                  <a:pt x="2699241" y="707648"/>
                  <a:pt x="2590940" y="647460"/>
                  <a:pt x="2401132" y="665018"/>
                </a:cubicBezTo>
                <a:cubicBezTo>
                  <a:pt x="2211324" y="682576"/>
                  <a:pt x="2112902" y="616901"/>
                  <a:pt x="1902784" y="665018"/>
                </a:cubicBezTo>
                <a:cubicBezTo>
                  <a:pt x="1692666" y="713135"/>
                  <a:pt x="1566674" y="599308"/>
                  <a:pt x="1336479" y="665018"/>
                </a:cubicBezTo>
                <a:cubicBezTo>
                  <a:pt x="1106285" y="730728"/>
                  <a:pt x="1079675" y="629808"/>
                  <a:pt x="872109" y="665018"/>
                </a:cubicBezTo>
                <a:cubicBezTo>
                  <a:pt x="664543" y="700228"/>
                  <a:pt x="175953" y="606799"/>
                  <a:pt x="0" y="665018"/>
                </a:cubicBezTo>
                <a:cubicBezTo>
                  <a:pt x="-29912" y="582731"/>
                  <a:pt x="35419" y="457441"/>
                  <a:pt x="0" y="339159"/>
                </a:cubicBezTo>
                <a:cubicBezTo>
                  <a:pt x="-35419" y="220877"/>
                  <a:pt x="27840" y="86517"/>
                  <a:pt x="0" y="0"/>
                </a:cubicBezTo>
                <a:close/>
              </a:path>
            </a:pathLst>
          </a:custGeom>
          <a:noFill/>
          <a:ln w="38100">
            <a:extLst>
              <a:ext uri="{C807C97D-BFC1-408E-A445-0C87EB9F89A2}">
                <ask:lineSketchStyleProps xmlns:ask="http://schemas.microsoft.com/office/drawing/2018/sketchyshapes" sd="84744829">
                  <a:prstGeom prst="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87110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06818-51F7-AD4E-8205-8BE6BEAE5D4C}"/>
              </a:ext>
            </a:extLst>
          </p:cNvPr>
          <p:cNvSpPr>
            <a:spLocks noGrp="1"/>
          </p:cNvSpPr>
          <p:nvPr>
            <p:ph type="title"/>
          </p:nvPr>
        </p:nvSpPr>
        <p:spPr/>
        <p:txBody>
          <a:bodyPr/>
          <a:lstStyle/>
          <a:p>
            <a:r>
              <a:rPr lang="en-US" dirty="0"/>
              <a:t>File Naming</a:t>
            </a:r>
          </a:p>
        </p:txBody>
      </p:sp>
      <p:sp>
        <p:nvSpPr>
          <p:cNvPr id="4" name="Text Placeholder 3">
            <a:extLst>
              <a:ext uri="{FF2B5EF4-FFF2-40B4-BE49-F238E27FC236}">
                <a16:creationId xmlns:a16="http://schemas.microsoft.com/office/drawing/2014/main" id="{6BA83D56-963D-CEF4-DF7B-45638F52B853}"/>
              </a:ext>
            </a:extLst>
          </p:cNvPr>
          <p:cNvSpPr>
            <a:spLocks noGrp="1"/>
          </p:cNvSpPr>
          <p:nvPr>
            <p:ph type="body" sz="half" idx="2"/>
          </p:nvPr>
        </p:nvSpPr>
        <p:spPr/>
        <p:txBody>
          <a:bodyPr>
            <a:normAutofit/>
          </a:bodyPr>
          <a:lstStyle/>
          <a:p>
            <a:pPr marL="285750" indent="-285750">
              <a:buFont typeface="Arial" panose="020B0604020202020204" pitchFamily="34" charset="0"/>
              <a:buChar char="•"/>
            </a:pPr>
            <a:r>
              <a:rPr lang="en-US" sz="2400" b="0" i="0" dirty="0">
                <a:solidFill>
                  <a:srgbClr val="333333"/>
                </a:solidFill>
                <a:effectLst/>
                <a:latin typeface="Helvetica Neue"/>
              </a:rPr>
              <a:t>Good file names are computer-readable, human-readable, and work well with default ordering. </a:t>
            </a:r>
            <a:endParaRPr lang="en-US" sz="2400" dirty="0"/>
          </a:p>
        </p:txBody>
      </p:sp>
      <p:sp>
        <p:nvSpPr>
          <p:cNvPr id="5" name="TextBox 4">
            <a:extLst>
              <a:ext uri="{FF2B5EF4-FFF2-40B4-BE49-F238E27FC236}">
                <a16:creationId xmlns:a16="http://schemas.microsoft.com/office/drawing/2014/main" id="{709B8AFF-8610-A72E-8F63-32F4821F4903}"/>
              </a:ext>
            </a:extLst>
          </p:cNvPr>
          <p:cNvSpPr txBox="1"/>
          <p:nvPr/>
        </p:nvSpPr>
        <p:spPr>
          <a:xfrm>
            <a:off x="6016336" y="893618"/>
            <a:ext cx="5335876" cy="5027017"/>
          </a:xfrm>
          <a:prstGeom prst="rect">
            <a:avLst/>
          </a:prstGeom>
          <a:noFill/>
        </p:spPr>
        <p:txBody>
          <a:bodyPr wrap="square" rtlCol="0">
            <a:spAutoFit/>
          </a:bodyPr>
          <a:lstStyle/>
          <a:p>
            <a:pPr>
              <a:lnSpc>
                <a:spcPct val="150000"/>
              </a:lnSpc>
            </a:pPr>
            <a:r>
              <a:rPr lang="en-US" b="1" dirty="0">
                <a:latin typeface="Helvetica Neue"/>
              </a:rPr>
              <a:t>Ex: W</a:t>
            </a:r>
            <a:r>
              <a:rPr lang="en-US" b="1" dirty="0">
                <a:effectLst/>
                <a:latin typeface="Helvetica Neue"/>
              </a:rPr>
              <a:t>hat we don’t want:</a:t>
            </a:r>
          </a:p>
          <a:p>
            <a:pPr>
              <a:lnSpc>
                <a:spcPct val="150000"/>
              </a:lnSpc>
            </a:pPr>
            <a:r>
              <a:rPr lang="en-US" b="0" i="0" dirty="0">
                <a:solidFill>
                  <a:schemeClr val="tx1">
                    <a:lumMod val="50000"/>
                    <a:lumOff val="50000"/>
                  </a:schemeClr>
                </a:solidFill>
                <a:effectLst/>
                <a:latin typeface="Helvetica Neue"/>
              </a:rPr>
              <a:t>data.csv</a:t>
            </a:r>
            <a:br>
              <a:rPr lang="en-US" dirty="0">
                <a:solidFill>
                  <a:schemeClr val="tx1">
                    <a:lumMod val="50000"/>
                    <a:lumOff val="50000"/>
                  </a:schemeClr>
                </a:solidFill>
              </a:rPr>
            </a:br>
            <a:r>
              <a:rPr lang="en-US" b="0" i="0" dirty="0">
                <a:solidFill>
                  <a:schemeClr val="tx1">
                    <a:lumMod val="50000"/>
                    <a:lumOff val="50000"/>
                  </a:schemeClr>
                </a:solidFill>
                <a:effectLst/>
                <a:latin typeface="Helvetica Neue"/>
              </a:rPr>
              <a:t>data_cleaned_March-22-2012.csv</a:t>
            </a:r>
            <a:br>
              <a:rPr lang="en-US" dirty="0">
                <a:solidFill>
                  <a:schemeClr val="tx1">
                    <a:lumMod val="50000"/>
                    <a:lumOff val="50000"/>
                  </a:schemeClr>
                </a:solidFill>
              </a:rPr>
            </a:br>
            <a:r>
              <a:rPr lang="en-US" b="0" i="0" dirty="0">
                <a:solidFill>
                  <a:schemeClr val="tx1">
                    <a:lumMod val="50000"/>
                    <a:lumOff val="50000"/>
                  </a:schemeClr>
                </a:solidFill>
                <a:effectLst/>
                <a:latin typeface="Helvetica Neue"/>
              </a:rPr>
              <a:t>analysis </a:t>
            </a:r>
            <a:r>
              <a:rPr lang="en-US" b="0" i="0" dirty="0" err="1">
                <a:solidFill>
                  <a:schemeClr val="tx1">
                    <a:lumMod val="50000"/>
                    <a:lumOff val="50000"/>
                  </a:schemeClr>
                </a:solidFill>
                <a:effectLst/>
                <a:latin typeface="Helvetica Neue"/>
              </a:rPr>
              <a:t>code.R</a:t>
            </a:r>
            <a:br>
              <a:rPr lang="en-US" dirty="0">
                <a:solidFill>
                  <a:schemeClr val="tx1">
                    <a:lumMod val="50000"/>
                    <a:lumOff val="50000"/>
                  </a:schemeClr>
                </a:solidFill>
              </a:rPr>
            </a:br>
            <a:r>
              <a:rPr lang="en-US" b="0" i="0" dirty="0">
                <a:solidFill>
                  <a:schemeClr val="tx1">
                    <a:lumMod val="50000"/>
                    <a:lumOff val="50000"/>
                  </a:schemeClr>
                </a:solidFill>
                <a:effectLst/>
                <a:latin typeface="Helvetica Neue"/>
              </a:rPr>
              <a:t>Green Frogs Manuscript_Final_edits.docx</a:t>
            </a:r>
            <a:br>
              <a:rPr lang="en-US" dirty="0">
                <a:solidFill>
                  <a:schemeClr val="tx1">
                    <a:lumMod val="50000"/>
                    <a:lumOff val="50000"/>
                  </a:schemeClr>
                </a:solidFill>
              </a:rPr>
            </a:br>
            <a:r>
              <a:rPr lang="en-US" b="0" i="0" dirty="0">
                <a:solidFill>
                  <a:schemeClr val="tx1">
                    <a:lumMod val="50000"/>
                    <a:lumOff val="50000"/>
                  </a:schemeClr>
                </a:solidFill>
                <a:effectLst/>
                <a:latin typeface="Helvetica Neue"/>
              </a:rPr>
              <a:t>final.docx</a:t>
            </a:r>
          </a:p>
          <a:p>
            <a:pPr>
              <a:lnSpc>
                <a:spcPct val="150000"/>
              </a:lnSpc>
            </a:pPr>
            <a:endParaRPr lang="en-US" dirty="0">
              <a:solidFill>
                <a:schemeClr val="tx1">
                  <a:lumMod val="50000"/>
                  <a:lumOff val="50000"/>
                </a:schemeClr>
              </a:solidFill>
              <a:latin typeface="Helvetica Neue"/>
            </a:endParaRPr>
          </a:p>
          <a:p>
            <a:pPr>
              <a:lnSpc>
                <a:spcPct val="150000"/>
              </a:lnSpc>
            </a:pPr>
            <a:r>
              <a:rPr lang="en-US" b="1" dirty="0">
                <a:latin typeface="Helvetica Neue"/>
              </a:rPr>
              <a:t>Ex: What we do want:</a:t>
            </a:r>
          </a:p>
          <a:p>
            <a:pPr>
              <a:lnSpc>
                <a:spcPct val="150000"/>
              </a:lnSpc>
            </a:pPr>
            <a:r>
              <a:rPr lang="en-US" dirty="0">
                <a:solidFill>
                  <a:schemeClr val="tx1">
                    <a:lumMod val="50000"/>
                    <a:lumOff val="50000"/>
                  </a:schemeClr>
                </a:solidFill>
                <a:latin typeface="Helvetica Neue"/>
              </a:rPr>
              <a:t>20221009_GitHub-workshop_powerpoint.ppt</a:t>
            </a:r>
          </a:p>
          <a:p>
            <a:pPr>
              <a:lnSpc>
                <a:spcPct val="150000"/>
              </a:lnSpc>
            </a:pPr>
            <a:r>
              <a:rPr lang="en-US" dirty="0">
                <a:solidFill>
                  <a:schemeClr val="tx1">
                    <a:lumMod val="50000"/>
                    <a:lumOff val="50000"/>
                  </a:schemeClr>
                </a:solidFill>
                <a:latin typeface="Helvetica Neue"/>
              </a:rPr>
              <a:t>01_DataOrganization.R</a:t>
            </a:r>
          </a:p>
          <a:p>
            <a:pPr>
              <a:lnSpc>
                <a:spcPct val="150000"/>
              </a:lnSpc>
            </a:pPr>
            <a:r>
              <a:rPr lang="en-US" dirty="0">
                <a:solidFill>
                  <a:schemeClr val="tx1">
                    <a:lumMod val="50000"/>
                    <a:lumOff val="50000"/>
                  </a:schemeClr>
                </a:solidFill>
                <a:latin typeface="Helvetica Neue"/>
              </a:rPr>
              <a:t>02_DataCleaning.R</a:t>
            </a:r>
          </a:p>
          <a:p>
            <a:pPr>
              <a:lnSpc>
                <a:spcPct val="150000"/>
              </a:lnSpc>
            </a:pPr>
            <a:r>
              <a:rPr lang="en-US" dirty="0">
                <a:solidFill>
                  <a:schemeClr val="tx1">
                    <a:lumMod val="50000"/>
                    <a:lumOff val="50000"/>
                  </a:schemeClr>
                </a:solidFill>
                <a:latin typeface="Helvetica Neue"/>
              </a:rPr>
              <a:t>03_Analysis.R</a:t>
            </a:r>
            <a:endParaRPr lang="en-US" dirty="0">
              <a:solidFill>
                <a:schemeClr val="tx1">
                  <a:lumMod val="50000"/>
                  <a:lumOff val="50000"/>
                </a:schemeClr>
              </a:solidFill>
            </a:endParaRPr>
          </a:p>
        </p:txBody>
      </p:sp>
    </p:spTree>
    <p:extLst>
      <p:ext uri="{BB962C8B-B14F-4D97-AF65-F5344CB8AC3E}">
        <p14:creationId xmlns:p14="http://schemas.microsoft.com/office/powerpoint/2010/main" val="3495496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0E15A-8B3E-058E-8BC7-A8560CB9FCB8}"/>
              </a:ext>
            </a:extLst>
          </p:cNvPr>
          <p:cNvSpPr>
            <a:spLocks noGrp="1"/>
          </p:cNvSpPr>
          <p:nvPr>
            <p:ph type="title"/>
          </p:nvPr>
        </p:nvSpPr>
        <p:spPr/>
        <p:txBody>
          <a:bodyPr/>
          <a:lstStyle/>
          <a:p>
            <a:r>
              <a:rPr lang="en-US"/>
              <a:t>Golden rules</a:t>
            </a:r>
          </a:p>
        </p:txBody>
      </p:sp>
      <p:sp>
        <p:nvSpPr>
          <p:cNvPr id="3" name="Content Placeholder 2">
            <a:extLst>
              <a:ext uri="{FF2B5EF4-FFF2-40B4-BE49-F238E27FC236}">
                <a16:creationId xmlns:a16="http://schemas.microsoft.com/office/drawing/2014/main" id="{012CF7AE-75C5-0CB5-C3BE-ABECB0B7E14F}"/>
              </a:ext>
            </a:extLst>
          </p:cNvPr>
          <p:cNvSpPr>
            <a:spLocks noGrp="1"/>
          </p:cNvSpPr>
          <p:nvPr>
            <p:ph idx="1"/>
          </p:nvPr>
        </p:nvSpPr>
        <p:spPr/>
        <p:txBody>
          <a:bodyPr>
            <a:normAutofit fontScale="55000" lnSpcReduction="20000"/>
          </a:bodyPr>
          <a:lstStyle/>
          <a:p>
            <a:pPr algn="l">
              <a:buFont typeface="+mj-lt"/>
              <a:buAutoNum type="arabicPeriod"/>
            </a:pPr>
            <a:r>
              <a:rPr lang="en-US" b="1">
                <a:solidFill>
                  <a:srgbClr val="333333"/>
                </a:solidFill>
                <a:latin typeface="Helvetica Neue"/>
              </a:rPr>
              <a:t>R</a:t>
            </a:r>
            <a:r>
              <a:rPr lang="en-US" b="1" i="0">
                <a:solidFill>
                  <a:srgbClr val="333333"/>
                </a:solidFill>
                <a:effectLst/>
                <a:latin typeface="Helvetica Neue"/>
              </a:rPr>
              <a:t>aw data should never be changed</a:t>
            </a:r>
            <a:r>
              <a:rPr lang="en-US" b="0" i="0">
                <a:solidFill>
                  <a:srgbClr val="333333"/>
                </a:solidFill>
                <a:effectLst/>
                <a:latin typeface="Helvetica Neue"/>
              </a:rPr>
              <a:t>. Save it into a “data” folder and treat it as immutable. You can even set it as read-only to make sure there is no room for accidents.</a:t>
            </a:r>
          </a:p>
          <a:p>
            <a:pPr algn="l">
              <a:buFont typeface="+mj-lt"/>
              <a:buAutoNum type="arabicPeriod"/>
            </a:pPr>
            <a:r>
              <a:rPr lang="en-US" b="0" i="0">
                <a:solidFill>
                  <a:srgbClr val="333333"/>
                </a:solidFill>
                <a:effectLst/>
                <a:latin typeface="Helvetica Neue"/>
              </a:rPr>
              <a:t>The processed, clean version of your data will go into a dedicated “</a:t>
            </a:r>
            <a:r>
              <a:rPr lang="en-US" b="0" i="0" err="1">
                <a:solidFill>
                  <a:srgbClr val="333333"/>
                </a:solidFill>
                <a:effectLst/>
                <a:latin typeface="Helvetica Neue"/>
              </a:rPr>
              <a:t>processed_data</a:t>
            </a:r>
            <a:r>
              <a:rPr lang="en-US" b="0" i="0">
                <a:solidFill>
                  <a:srgbClr val="333333"/>
                </a:solidFill>
                <a:effectLst/>
                <a:latin typeface="Helvetica Neue"/>
              </a:rPr>
              <a:t>” folder.</a:t>
            </a:r>
          </a:p>
          <a:p>
            <a:pPr algn="l">
              <a:buFont typeface="+mj-lt"/>
              <a:buAutoNum type="arabicPeriod"/>
            </a:pPr>
            <a:r>
              <a:rPr lang="en-US" b="0" i="0">
                <a:solidFill>
                  <a:srgbClr val="333333"/>
                </a:solidFill>
                <a:effectLst/>
                <a:latin typeface="Helvetica Neue"/>
              </a:rPr>
              <a:t>Anything that can be generated from code goes into its own folder. This includes basically everything but the raw data and the code itself. You can have an “output” folder, or separate folders for output files and figures (e.g., “output” and “figures”)</a:t>
            </a:r>
          </a:p>
          <a:p>
            <a:pPr algn="l">
              <a:buFont typeface="+mj-lt"/>
              <a:buAutoNum type="arabicPeriod"/>
            </a:pPr>
            <a:r>
              <a:rPr lang="en-US" b="0" i="0">
                <a:solidFill>
                  <a:srgbClr val="333333"/>
                </a:solidFill>
                <a:effectLst/>
                <a:latin typeface="Helvetica Neue"/>
              </a:rPr>
              <a:t>If there are text documents, put them in their own folder (e.g., “docs”)</a:t>
            </a:r>
          </a:p>
          <a:p>
            <a:pPr algn="l">
              <a:buFont typeface="+mj-lt"/>
              <a:buAutoNum type="arabicPeriod"/>
            </a:pPr>
            <a:r>
              <a:rPr lang="en-US" b="0" i="0">
                <a:solidFill>
                  <a:srgbClr val="333333"/>
                </a:solidFill>
                <a:effectLst/>
                <a:latin typeface="Helvetica Neue"/>
              </a:rPr>
              <a:t>Code also has its own folder. If you write a lot of functions, it can be helpful to have a “funs” folder to store those and a “</a:t>
            </a:r>
            <a:r>
              <a:rPr lang="en-US" b="0" i="0" err="1">
                <a:solidFill>
                  <a:srgbClr val="333333"/>
                </a:solidFill>
                <a:effectLst/>
                <a:latin typeface="Helvetica Neue"/>
              </a:rPr>
              <a:t>src</a:t>
            </a:r>
            <a:r>
              <a:rPr lang="en-US" b="0" i="0">
                <a:solidFill>
                  <a:srgbClr val="333333"/>
                </a:solidFill>
                <a:effectLst/>
                <a:latin typeface="Helvetica Neue"/>
              </a:rPr>
              <a:t>” (for ‘source’) folder to save processing/analysis code.</a:t>
            </a:r>
          </a:p>
          <a:p>
            <a:pPr algn="l">
              <a:buFont typeface="+mj-lt"/>
              <a:buAutoNum type="arabicPeriod"/>
            </a:pPr>
            <a:r>
              <a:rPr lang="en-US" b="0" i="0">
                <a:solidFill>
                  <a:srgbClr val="333333"/>
                </a:solidFill>
                <a:effectLst/>
                <a:latin typeface="Helvetica Neue"/>
              </a:rPr>
              <a:t>If processing/analysis scripts are meant to be used in a certain order, you can number them (more on this in a minute). Sometimes the pipeline is not linear but branched, so numbering may not always make sense. Function scripts should not be numbered.</a:t>
            </a:r>
          </a:p>
          <a:p>
            <a:pPr algn="l">
              <a:buFont typeface="+mj-lt"/>
              <a:buAutoNum type="arabicPeriod"/>
            </a:pPr>
            <a:r>
              <a:rPr lang="en-US" b="0" i="0">
                <a:solidFill>
                  <a:srgbClr val="333333"/>
                </a:solidFill>
                <a:effectLst/>
                <a:latin typeface="Helvetica Neue"/>
              </a:rPr>
              <a:t>Modularize your code: instead of having a giant script to run your entire analysis from data cleaning to final figures, break up your workflow into several short, single-purpose scripts with well-defined inputs and outputs.</a:t>
            </a:r>
          </a:p>
          <a:p>
            <a:endParaRPr lang="en-US"/>
          </a:p>
        </p:txBody>
      </p:sp>
    </p:spTree>
    <p:extLst>
      <p:ext uri="{BB962C8B-B14F-4D97-AF65-F5344CB8AC3E}">
        <p14:creationId xmlns:p14="http://schemas.microsoft.com/office/powerpoint/2010/main" val="2520597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E3F44D-AD57-C6B7-17FF-D9F5B60D988D}"/>
              </a:ext>
            </a:extLst>
          </p:cNvPr>
          <p:cNvSpPr>
            <a:spLocks noGrp="1"/>
          </p:cNvSpPr>
          <p:nvPr>
            <p:ph idx="1"/>
          </p:nvPr>
        </p:nvSpPr>
        <p:spPr>
          <a:xfrm>
            <a:off x="173182" y="4456257"/>
            <a:ext cx="10425545" cy="2269981"/>
          </a:xfrm>
        </p:spPr>
        <p:txBody>
          <a:bodyPr>
            <a:normAutofit lnSpcReduction="10000"/>
          </a:bodyPr>
          <a:lstStyle/>
          <a:p>
            <a:endParaRPr lang="en-US" dirty="0">
              <a:hlinkClick r:id="rId2"/>
            </a:endParaRPr>
          </a:p>
          <a:p>
            <a:r>
              <a:rPr lang="en-US" dirty="0"/>
              <a:t>For more info:</a:t>
            </a:r>
          </a:p>
          <a:p>
            <a:r>
              <a:rPr lang="en-US" dirty="0">
                <a:hlinkClick r:id="rId2"/>
              </a:rPr>
              <a:t>https://ecorepsci.github.io/reproducible-science/</a:t>
            </a:r>
            <a:endParaRPr lang="en-US" dirty="0"/>
          </a:p>
          <a:p>
            <a:r>
              <a:rPr lang="en-US" dirty="0">
                <a:hlinkClick r:id="rId3"/>
              </a:rPr>
              <a:t>https://www.picardiecology.com/teaching</a:t>
            </a:r>
            <a:endParaRPr lang="en-US" dirty="0"/>
          </a:p>
          <a:p>
            <a:endParaRPr lang="en-US" dirty="0"/>
          </a:p>
        </p:txBody>
      </p:sp>
      <p:pic>
        <p:nvPicPr>
          <p:cNvPr id="5" name="Picture 4">
            <a:extLst>
              <a:ext uri="{FF2B5EF4-FFF2-40B4-BE49-F238E27FC236}">
                <a16:creationId xmlns:a16="http://schemas.microsoft.com/office/drawing/2014/main" id="{3EED82FE-F35E-55CA-B70F-A77068FAD448}"/>
              </a:ext>
            </a:extLst>
          </p:cNvPr>
          <p:cNvPicPr>
            <a:picLocks noChangeAspect="1"/>
          </p:cNvPicPr>
          <p:nvPr/>
        </p:nvPicPr>
        <p:blipFill>
          <a:blip r:embed="rId4"/>
          <a:stretch>
            <a:fillRect/>
          </a:stretch>
        </p:blipFill>
        <p:spPr>
          <a:xfrm>
            <a:off x="1495312" y="461640"/>
            <a:ext cx="9476831" cy="4349350"/>
          </a:xfrm>
          <a:prstGeom prst="rect">
            <a:avLst/>
          </a:prstGeom>
        </p:spPr>
      </p:pic>
    </p:spTree>
    <p:extLst>
      <p:ext uri="{BB962C8B-B14F-4D97-AF65-F5344CB8AC3E}">
        <p14:creationId xmlns:p14="http://schemas.microsoft.com/office/powerpoint/2010/main" val="271217956"/>
      </p:ext>
    </p:extLst>
  </p:cSld>
  <p:clrMapOvr>
    <a:masterClrMapping/>
  </p:clrMapOvr>
</p:sld>
</file>

<file path=ppt/theme/theme1.xml><?xml version="1.0" encoding="utf-8"?>
<a:theme xmlns:a="http://schemas.openxmlformats.org/drawingml/2006/main" name="ExploreVTI">
  <a:themeElements>
    <a:clrScheme name="AnalogousFromLightSeedRightStep">
      <a:dk1>
        <a:srgbClr val="000000"/>
      </a:dk1>
      <a:lt1>
        <a:srgbClr val="FFFFFF"/>
      </a:lt1>
      <a:dk2>
        <a:srgbClr val="413424"/>
      </a:dk2>
      <a:lt2>
        <a:srgbClr val="E2E8E4"/>
      </a:lt2>
      <a:accent1>
        <a:srgbClr val="EC70C6"/>
      </a:accent1>
      <a:accent2>
        <a:srgbClr val="E8517A"/>
      </a:accent2>
      <a:accent3>
        <a:srgbClr val="EC8270"/>
      </a:accent3>
      <a:accent4>
        <a:srgbClr val="E2912A"/>
      </a:accent4>
      <a:accent5>
        <a:srgbClr val="A8A650"/>
      </a:accent5>
      <a:accent6>
        <a:srgbClr val="83AF3D"/>
      </a:accent6>
      <a:hlink>
        <a:srgbClr val="568E67"/>
      </a:hlink>
      <a:folHlink>
        <a:srgbClr val="7F7F7F"/>
      </a:folHlink>
    </a:clrScheme>
    <a:fontScheme name="Custom 23">
      <a:majorFont>
        <a:latin typeface="Sagona Boo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Metadata/LabelInfo.xml><?xml version="1.0" encoding="utf-8"?>
<clbl:labelList xmlns:clbl="http://schemas.microsoft.com/office/2020/mipLabelMetadata">
  <clbl:label id="{7cf48d45-3ddb-4389-a9c1-c115526eb52e}" enabled="0" method="" siteId="{7cf48d45-3ddb-4389-a9c1-c115526eb52e}" removed="1"/>
</clbl:labelList>
</file>

<file path=docProps/app.xml><?xml version="1.0" encoding="utf-8"?>
<Properties xmlns="http://schemas.openxmlformats.org/officeDocument/2006/extended-properties" xmlns:vt="http://schemas.openxmlformats.org/officeDocument/2006/docPropsVTypes">
  <TotalTime>0</TotalTime>
  <Words>469</Words>
  <Application>Microsoft Office PowerPoint</Application>
  <PresentationFormat>Widescreen</PresentationFormat>
  <Paragraphs>38</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Avenir Next LT Pro</vt:lpstr>
      <vt:lpstr>AvenirNext LT Pro Medium</vt:lpstr>
      <vt:lpstr>Helvetica Neue</vt:lpstr>
      <vt:lpstr>helvetica-w01-roman</vt:lpstr>
      <vt:lpstr>Sagona Book</vt:lpstr>
      <vt:lpstr>ExploreVTI</vt:lpstr>
      <vt:lpstr>Using RStudio and GitHub for Reproducible Science</vt:lpstr>
      <vt:lpstr>AGENDA</vt:lpstr>
      <vt:lpstr>Importance of Reproducible Science</vt:lpstr>
      <vt:lpstr>Project Organization</vt:lpstr>
      <vt:lpstr>File Naming</vt:lpstr>
      <vt:lpstr>Golden rules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RStudio and GitHub for Reproducible Science</dc:title>
  <dc:creator>Gundermann, Katie</dc:creator>
  <cp:lastModifiedBy>Winter, Veronica A</cp:lastModifiedBy>
  <cp:revision>1</cp:revision>
  <dcterms:created xsi:type="dcterms:W3CDTF">2022-09-25T16:25:45Z</dcterms:created>
  <dcterms:modified xsi:type="dcterms:W3CDTF">2022-10-07T14:14:39Z</dcterms:modified>
</cp:coreProperties>
</file>